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52"/>
  </p:notesMasterIdLst>
  <p:handoutMasterIdLst>
    <p:handoutMasterId r:id="rId53"/>
  </p:handoutMasterIdLst>
  <p:sldIdLst>
    <p:sldId id="256" r:id="rId5"/>
    <p:sldId id="317" r:id="rId6"/>
    <p:sldId id="318" r:id="rId7"/>
    <p:sldId id="320" r:id="rId8"/>
    <p:sldId id="321" r:id="rId9"/>
    <p:sldId id="356" r:id="rId10"/>
    <p:sldId id="357" r:id="rId11"/>
    <p:sldId id="355" r:id="rId12"/>
    <p:sldId id="322" r:id="rId13"/>
    <p:sldId id="325" r:id="rId14"/>
    <p:sldId id="326" r:id="rId15"/>
    <p:sldId id="327" r:id="rId16"/>
    <p:sldId id="328" r:id="rId17"/>
    <p:sldId id="361" r:id="rId18"/>
    <p:sldId id="329" r:id="rId19"/>
    <p:sldId id="330" r:id="rId20"/>
    <p:sldId id="331" r:id="rId21"/>
    <p:sldId id="332" r:id="rId22"/>
    <p:sldId id="358" r:id="rId23"/>
    <p:sldId id="333" r:id="rId24"/>
    <p:sldId id="334" r:id="rId25"/>
    <p:sldId id="335" r:id="rId26"/>
    <p:sldId id="336" r:id="rId27"/>
    <p:sldId id="362" r:id="rId28"/>
    <p:sldId id="337" r:id="rId29"/>
    <p:sldId id="341" r:id="rId30"/>
    <p:sldId id="338" r:id="rId31"/>
    <p:sldId id="359" r:id="rId32"/>
    <p:sldId id="339" r:id="rId33"/>
    <p:sldId id="340" r:id="rId34"/>
    <p:sldId id="342" r:id="rId35"/>
    <p:sldId id="363" r:id="rId36"/>
    <p:sldId id="343" r:id="rId37"/>
    <p:sldId id="344" r:id="rId38"/>
    <p:sldId id="345" r:id="rId39"/>
    <p:sldId id="346" r:id="rId40"/>
    <p:sldId id="347" r:id="rId41"/>
    <p:sldId id="360" r:id="rId42"/>
    <p:sldId id="348" r:id="rId43"/>
    <p:sldId id="349" r:id="rId44"/>
    <p:sldId id="350" r:id="rId45"/>
    <p:sldId id="351" r:id="rId46"/>
    <p:sldId id="364" r:id="rId47"/>
    <p:sldId id="352" r:id="rId48"/>
    <p:sldId id="353" r:id="rId49"/>
    <p:sldId id="354" r:id="rId50"/>
    <p:sldId id="314"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orient="horz" pos="48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8D2F0"/>
    <a:srgbClr val="003594"/>
    <a:srgbClr val="93CDDD"/>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CACBB-7F0F-420C-8F95-DEF85529EC8F}" v="14" dt="2021-05-03T11:44:57.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69448" autoAdjust="0"/>
  </p:normalViewPr>
  <p:slideViewPr>
    <p:cSldViewPr showGuides="1">
      <p:cViewPr varScale="1">
        <p:scale>
          <a:sx n="84" d="100"/>
          <a:sy n="84" d="100"/>
        </p:scale>
        <p:origin x="1243" y="77"/>
      </p:cViewPr>
      <p:guideLst>
        <p:guide pos="3840"/>
        <p:guide orient="horz" pos="48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2" d="100"/>
          <a:sy n="82" d="100"/>
        </p:scale>
        <p:origin x="-31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Becerra Tomé" userId="dfae58fa-b3bf-48e1-b4b8-23903dd66c83" providerId="ADAL" clId="{8611AAF8-72A1-4376-80F2-74530E6E7BA0}"/>
    <pc:docChg chg="undo redo custSel addSld delSld modSld sldOrd">
      <pc:chgData name="Alberto Becerra Tomé" userId="dfae58fa-b3bf-48e1-b4b8-23903dd66c83" providerId="ADAL" clId="{8611AAF8-72A1-4376-80F2-74530E6E7BA0}" dt="2021-03-22T16:38:49.729" v="12983" actId="20577"/>
      <pc:docMkLst>
        <pc:docMk/>
      </pc:docMkLst>
      <pc:sldChg chg="modSp mod">
        <pc:chgData name="Alberto Becerra Tomé" userId="dfae58fa-b3bf-48e1-b4b8-23903dd66c83" providerId="ADAL" clId="{8611AAF8-72A1-4376-80F2-74530E6E7BA0}" dt="2021-03-12T16:50:09.288" v="27"/>
        <pc:sldMkLst>
          <pc:docMk/>
          <pc:sldMk cId="3134952765" sldId="317"/>
        </pc:sldMkLst>
        <pc:spChg chg="mod">
          <ac:chgData name="Alberto Becerra Tomé" userId="dfae58fa-b3bf-48e1-b4b8-23903dd66c83" providerId="ADAL" clId="{8611AAF8-72A1-4376-80F2-74530E6E7BA0}" dt="2021-03-12T16:50:09.288" v="27"/>
          <ac:spMkLst>
            <pc:docMk/>
            <pc:sldMk cId="3134952765" sldId="317"/>
            <ac:spMk id="2" creationId="{EA30044A-B8EF-4CB2-B304-5D8FB6A53F29}"/>
          </ac:spMkLst>
        </pc:spChg>
      </pc:sldChg>
      <pc:sldChg chg="addSp delSp modSp mod">
        <pc:chgData name="Alberto Becerra Tomé" userId="dfae58fa-b3bf-48e1-b4b8-23903dd66c83" providerId="ADAL" clId="{8611AAF8-72A1-4376-80F2-74530E6E7BA0}" dt="2021-03-12T16:51:06.420" v="39" actId="20577"/>
        <pc:sldMkLst>
          <pc:docMk/>
          <pc:sldMk cId="383022870" sldId="318"/>
        </pc:sldMkLst>
        <pc:spChg chg="del">
          <ac:chgData name="Alberto Becerra Tomé" userId="dfae58fa-b3bf-48e1-b4b8-23903dd66c83" providerId="ADAL" clId="{8611AAF8-72A1-4376-80F2-74530E6E7BA0}" dt="2021-03-12T16:50:37.508" v="30" actId="478"/>
          <ac:spMkLst>
            <pc:docMk/>
            <pc:sldMk cId="383022870" sldId="318"/>
            <ac:spMk id="2" creationId="{5378F8A7-5A93-4DCD-9FA9-E675A3ECD586}"/>
          </ac:spMkLst>
        </pc:spChg>
        <pc:spChg chg="mod">
          <ac:chgData name="Alberto Becerra Tomé" userId="dfae58fa-b3bf-48e1-b4b8-23903dd66c83" providerId="ADAL" clId="{8611AAF8-72A1-4376-80F2-74530E6E7BA0}" dt="2021-03-12T16:50:29.972" v="28"/>
          <ac:spMkLst>
            <pc:docMk/>
            <pc:sldMk cId="383022870" sldId="318"/>
            <ac:spMk id="3" creationId="{1B4CAA5E-FE47-4761-9FC9-79F94D67B199}"/>
          </ac:spMkLst>
        </pc:spChg>
        <pc:spChg chg="add mod">
          <ac:chgData name="Alberto Becerra Tomé" userId="dfae58fa-b3bf-48e1-b4b8-23903dd66c83" providerId="ADAL" clId="{8611AAF8-72A1-4376-80F2-74530E6E7BA0}" dt="2021-03-12T16:51:06.420" v="39" actId="20577"/>
          <ac:spMkLst>
            <pc:docMk/>
            <pc:sldMk cId="383022870" sldId="318"/>
            <ac:spMk id="4" creationId="{52BB2DA3-0728-4628-92B6-853DC4765B6B}"/>
          </ac:spMkLst>
        </pc:spChg>
      </pc:sldChg>
      <pc:sldChg chg="modSp mod">
        <pc:chgData name="Alberto Becerra Tomé" userId="dfae58fa-b3bf-48e1-b4b8-23903dd66c83" providerId="ADAL" clId="{8611AAF8-72A1-4376-80F2-74530E6E7BA0}" dt="2021-03-12T16:52:25.759" v="45"/>
        <pc:sldMkLst>
          <pc:docMk/>
          <pc:sldMk cId="2508035998" sldId="320"/>
        </pc:sldMkLst>
        <pc:spChg chg="mod">
          <ac:chgData name="Alberto Becerra Tomé" userId="dfae58fa-b3bf-48e1-b4b8-23903dd66c83" providerId="ADAL" clId="{8611AAF8-72A1-4376-80F2-74530E6E7BA0}" dt="2021-03-12T16:52:25.759" v="45"/>
          <ac:spMkLst>
            <pc:docMk/>
            <pc:sldMk cId="2508035998" sldId="320"/>
            <ac:spMk id="2" creationId="{E3B0CD06-592C-45FD-AE38-9204CA83E657}"/>
          </ac:spMkLst>
        </pc:spChg>
      </pc:sldChg>
      <pc:sldChg chg="delSp modSp mod delAnim modNotesTx">
        <pc:chgData name="Alberto Becerra Tomé" userId="dfae58fa-b3bf-48e1-b4b8-23903dd66c83" providerId="ADAL" clId="{8611AAF8-72A1-4376-80F2-74530E6E7BA0}" dt="2021-03-15T09:09:44.851" v="318" actId="6549"/>
        <pc:sldMkLst>
          <pc:docMk/>
          <pc:sldMk cId="2004127824" sldId="321"/>
        </pc:sldMkLst>
        <pc:spChg chg="del">
          <ac:chgData name="Alberto Becerra Tomé" userId="dfae58fa-b3bf-48e1-b4b8-23903dd66c83" providerId="ADAL" clId="{8611AAF8-72A1-4376-80F2-74530E6E7BA0}" dt="2021-03-12T16:52:43.672" v="49" actId="478"/>
          <ac:spMkLst>
            <pc:docMk/>
            <pc:sldMk cId="2004127824" sldId="321"/>
            <ac:spMk id="2" creationId="{1200B23B-E4AD-4D17-B689-B69C9A7E73E2}"/>
          </ac:spMkLst>
        </pc:spChg>
        <pc:spChg chg="mod">
          <ac:chgData name="Alberto Becerra Tomé" userId="dfae58fa-b3bf-48e1-b4b8-23903dd66c83" providerId="ADAL" clId="{8611AAF8-72A1-4376-80F2-74530E6E7BA0}" dt="2021-03-12T16:52:38.125" v="48"/>
          <ac:spMkLst>
            <pc:docMk/>
            <pc:sldMk cId="2004127824" sldId="321"/>
            <ac:spMk id="3" creationId="{12AF6C9F-6E26-4085-9F02-53DD46C50999}"/>
          </ac:spMkLst>
        </pc:spChg>
        <pc:spChg chg="del">
          <ac:chgData name="Alberto Becerra Tomé" userId="dfae58fa-b3bf-48e1-b4b8-23903dd66c83" providerId="ADAL" clId="{8611AAF8-72A1-4376-80F2-74530E6E7BA0}" dt="2021-03-12T16:52:43.672" v="49" actId="478"/>
          <ac:spMkLst>
            <pc:docMk/>
            <pc:sldMk cId="2004127824" sldId="321"/>
            <ac:spMk id="4" creationId="{989733E0-44E9-4185-8CD8-6C50999DBECE}"/>
          </ac:spMkLst>
        </pc:spChg>
        <pc:spChg chg="del">
          <ac:chgData name="Alberto Becerra Tomé" userId="dfae58fa-b3bf-48e1-b4b8-23903dd66c83" providerId="ADAL" clId="{8611AAF8-72A1-4376-80F2-74530E6E7BA0}" dt="2021-03-12T16:52:43.672" v="49" actId="478"/>
          <ac:spMkLst>
            <pc:docMk/>
            <pc:sldMk cId="2004127824" sldId="321"/>
            <ac:spMk id="5" creationId="{D97586A6-A291-4BB7-9CE4-69F4D0CC2A2D}"/>
          </ac:spMkLst>
        </pc:spChg>
        <pc:spChg chg="del">
          <ac:chgData name="Alberto Becerra Tomé" userId="dfae58fa-b3bf-48e1-b4b8-23903dd66c83" providerId="ADAL" clId="{8611AAF8-72A1-4376-80F2-74530E6E7BA0}" dt="2021-03-12T16:52:43.672" v="49" actId="478"/>
          <ac:spMkLst>
            <pc:docMk/>
            <pc:sldMk cId="2004127824" sldId="321"/>
            <ac:spMk id="6" creationId="{CF261DF7-4D0B-4CAF-ACC9-DB3AA794B073}"/>
          </ac:spMkLst>
        </pc:spChg>
        <pc:spChg chg="del">
          <ac:chgData name="Alberto Becerra Tomé" userId="dfae58fa-b3bf-48e1-b4b8-23903dd66c83" providerId="ADAL" clId="{8611AAF8-72A1-4376-80F2-74530E6E7BA0}" dt="2021-03-12T16:52:43.672" v="49" actId="478"/>
          <ac:spMkLst>
            <pc:docMk/>
            <pc:sldMk cId="2004127824" sldId="321"/>
            <ac:spMk id="7" creationId="{580AD741-9A2C-41B6-B48A-F55723ECA13D}"/>
          </ac:spMkLst>
        </pc:spChg>
        <pc:spChg chg="del">
          <ac:chgData name="Alberto Becerra Tomé" userId="dfae58fa-b3bf-48e1-b4b8-23903dd66c83" providerId="ADAL" clId="{8611AAF8-72A1-4376-80F2-74530E6E7BA0}" dt="2021-03-12T16:52:43.672" v="49" actId="478"/>
          <ac:spMkLst>
            <pc:docMk/>
            <pc:sldMk cId="2004127824" sldId="321"/>
            <ac:spMk id="8" creationId="{1EEEE5E4-D226-4AE0-A039-2D14C2C464EC}"/>
          </ac:spMkLst>
        </pc:spChg>
        <pc:spChg chg="del">
          <ac:chgData name="Alberto Becerra Tomé" userId="dfae58fa-b3bf-48e1-b4b8-23903dd66c83" providerId="ADAL" clId="{8611AAF8-72A1-4376-80F2-74530E6E7BA0}" dt="2021-03-12T16:52:43.672" v="49" actId="478"/>
          <ac:spMkLst>
            <pc:docMk/>
            <pc:sldMk cId="2004127824" sldId="321"/>
            <ac:spMk id="9" creationId="{961D9EE0-6310-43D8-AA4E-831A00886B87}"/>
          </ac:spMkLst>
        </pc:spChg>
        <pc:spChg chg="del">
          <ac:chgData name="Alberto Becerra Tomé" userId="dfae58fa-b3bf-48e1-b4b8-23903dd66c83" providerId="ADAL" clId="{8611AAF8-72A1-4376-80F2-74530E6E7BA0}" dt="2021-03-12T16:52:43.672" v="49" actId="478"/>
          <ac:spMkLst>
            <pc:docMk/>
            <pc:sldMk cId="2004127824" sldId="321"/>
            <ac:spMk id="10" creationId="{7EA9CCB8-7CB3-41FF-BA56-2A394EA4C21A}"/>
          </ac:spMkLst>
        </pc:spChg>
        <pc:spChg chg="del">
          <ac:chgData name="Alberto Becerra Tomé" userId="dfae58fa-b3bf-48e1-b4b8-23903dd66c83" providerId="ADAL" clId="{8611AAF8-72A1-4376-80F2-74530E6E7BA0}" dt="2021-03-12T16:52:43.672" v="49" actId="478"/>
          <ac:spMkLst>
            <pc:docMk/>
            <pc:sldMk cId="2004127824" sldId="321"/>
            <ac:spMk id="11" creationId="{2A66CFD5-1741-496B-83EC-BFA11E645B73}"/>
          </ac:spMkLst>
        </pc:spChg>
        <pc:spChg chg="del">
          <ac:chgData name="Alberto Becerra Tomé" userId="dfae58fa-b3bf-48e1-b4b8-23903dd66c83" providerId="ADAL" clId="{8611AAF8-72A1-4376-80F2-74530E6E7BA0}" dt="2021-03-12T16:52:43.672" v="49" actId="478"/>
          <ac:spMkLst>
            <pc:docMk/>
            <pc:sldMk cId="2004127824" sldId="321"/>
            <ac:spMk id="12" creationId="{32AD5F09-2F66-4D46-958B-414DB7729772}"/>
          </ac:spMkLst>
        </pc:spChg>
        <pc:picChg chg="del">
          <ac:chgData name="Alberto Becerra Tomé" userId="dfae58fa-b3bf-48e1-b4b8-23903dd66c83" providerId="ADAL" clId="{8611AAF8-72A1-4376-80F2-74530E6E7BA0}" dt="2021-03-12T16:52:43.672" v="49" actId="478"/>
          <ac:picMkLst>
            <pc:docMk/>
            <pc:sldMk cId="2004127824" sldId="321"/>
            <ac:picMk id="13" creationId="{45E9AB11-A24D-4988-B21C-CD93774379B5}"/>
          </ac:picMkLst>
        </pc:picChg>
        <pc:picChg chg="del">
          <ac:chgData name="Alberto Becerra Tomé" userId="dfae58fa-b3bf-48e1-b4b8-23903dd66c83" providerId="ADAL" clId="{8611AAF8-72A1-4376-80F2-74530E6E7BA0}" dt="2021-03-12T16:52:43.672" v="49" actId="478"/>
          <ac:picMkLst>
            <pc:docMk/>
            <pc:sldMk cId="2004127824" sldId="321"/>
            <ac:picMk id="14" creationId="{093610A6-E5ED-4BA2-8953-013256FE1BC6}"/>
          </ac:picMkLst>
        </pc:picChg>
        <pc:picChg chg="del">
          <ac:chgData name="Alberto Becerra Tomé" userId="dfae58fa-b3bf-48e1-b4b8-23903dd66c83" providerId="ADAL" clId="{8611AAF8-72A1-4376-80F2-74530E6E7BA0}" dt="2021-03-12T16:52:43.672" v="49" actId="478"/>
          <ac:picMkLst>
            <pc:docMk/>
            <pc:sldMk cId="2004127824" sldId="321"/>
            <ac:picMk id="15" creationId="{644BA149-5008-425D-873C-01DC455DD98A}"/>
          </ac:picMkLst>
        </pc:picChg>
      </pc:sldChg>
      <pc:sldChg chg="new">
        <pc:chgData name="Alberto Becerra Tomé" userId="dfae58fa-b3bf-48e1-b4b8-23903dd66c83" providerId="ADAL" clId="{8611AAF8-72A1-4376-80F2-74530E6E7BA0}" dt="2021-03-12T16:52:10.112" v="40" actId="680"/>
        <pc:sldMkLst>
          <pc:docMk/>
          <pc:sldMk cId="481324556" sldId="322"/>
        </pc:sldMkLst>
      </pc:sldChg>
      <pc:sldChg chg="del">
        <pc:chgData name="Alberto Becerra Tomé" userId="dfae58fa-b3bf-48e1-b4b8-23903dd66c83" providerId="ADAL" clId="{8611AAF8-72A1-4376-80F2-74530E6E7BA0}" dt="2021-03-12T16:49:34.195" v="0" actId="47"/>
        <pc:sldMkLst>
          <pc:docMk/>
          <pc:sldMk cId="2290258210" sldId="322"/>
        </pc:sldMkLst>
      </pc:sldChg>
      <pc:sldChg chg="addSp delSp modSp new del mod">
        <pc:chgData name="Alberto Becerra Tomé" userId="dfae58fa-b3bf-48e1-b4b8-23903dd66c83" providerId="ADAL" clId="{8611AAF8-72A1-4376-80F2-74530E6E7BA0}" dt="2021-03-17T09:53:08.926" v="12782" actId="47"/>
        <pc:sldMkLst>
          <pc:docMk/>
          <pc:sldMk cId="1608460242" sldId="323"/>
        </pc:sldMkLst>
        <pc:picChg chg="add del mod">
          <ac:chgData name="Alberto Becerra Tomé" userId="dfae58fa-b3bf-48e1-b4b8-23903dd66c83" providerId="ADAL" clId="{8611AAF8-72A1-4376-80F2-74530E6E7BA0}" dt="2021-03-17T09:49:21.441" v="12763" actId="478"/>
          <ac:picMkLst>
            <pc:docMk/>
            <pc:sldMk cId="1608460242" sldId="323"/>
            <ac:picMk id="2" creationId="{C82C9AA8-9991-4F11-BEDA-387FE0B5AC8E}"/>
          </ac:picMkLst>
        </pc:picChg>
        <pc:picChg chg="add del mod">
          <ac:chgData name="Alberto Becerra Tomé" userId="dfae58fa-b3bf-48e1-b4b8-23903dd66c83" providerId="ADAL" clId="{8611AAF8-72A1-4376-80F2-74530E6E7BA0}" dt="2021-03-17T09:49:21.441" v="12763" actId="478"/>
          <ac:picMkLst>
            <pc:docMk/>
            <pc:sldMk cId="1608460242" sldId="323"/>
            <ac:picMk id="3" creationId="{338B26D7-0B0D-4CB3-89DF-553FD3934A99}"/>
          </ac:picMkLst>
        </pc:picChg>
        <pc:picChg chg="add del mod">
          <ac:chgData name="Alberto Becerra Tomé" userId="dfae58fa-b3bf-48e1-b4b8-23903dd66c83" providerId="ADAL" clId="{8611AAF8-72A1-4376-80F2-74530E6E7BA0}" dt="2021-03-17T09:49:21.441" v="12763" actId="478"/>
          <ac:picMkLst>
            <pc:docMk/>
            <pc:sldMk cId="1608460242" sldId="323"/>
            <ac:picMk id="4" creationId="{9821B0A3-CBF3-40BD-8D02-235CB6530CEE}"/>
          </ac:picMkLst>
        </pc:picChg>
      </pc:sldChg>
      <pc:sldChg chg="del">
        <pc:chgData name="Alberto Becerra Tomé" userId="dfae58fa-b3bf-48e1-b4b8-23903dd66c83" providerId="ADAL" clId="{8611AAF8-72A1-4376-80F2-74530E6E7BA0}" dt="2021-03-12T16:49:34.379" v="1" actId="47"/>
        <pc:sldMkLst>
          <pc:docMk/>
          <pc:sldMk cId="3622543862" sldId="323"/>
        </pc:sldMkLst>
      </pc:sldChg>
      <pc:sldChg chg="del">
        <pc:chgData name="Alberto Becerra Tomé" userId="dfae58fa-b3bf-48e1-b4b8-23903dd66c83" providerId="ADAL" clId="{8611AAF8-72A1-4376-80F2-74530E6E7BA0}" dt="2021-03-12T16:49:34.577" v="2" actId="47"/>
        <pc:sldMkLst>
          <pc:docMk/>
          <pc:sldMk cId="541387388" sldId="324"/>
        </pc:sldMkLst>
      </pc:sldChg>
      <pc:sldChg chg="new del">
        <pc:chgData name="Alberto Becerra Tomé" userId="dfae58fa-b3bf-48e1-b4b8-23903dd66c83" providerId="ADAL" clId="{8611AAF8-72A1-4376-80F2-74530E6E7BA0}" dt="2021-03-17T09:53:09.711" v="12783" actId="47"/>
        <pc:sldMkLst>
          <pc:docMk/>
          <pc:sldMk cId="2592268838" sldId="324"/>
        </pc:sldMkLst>
      </pc:sldChg>
      <pc:sldChg chg="modSp add mod">
        <pc:chgData name="Alberto Becerra Tomé" userId="dfae58fa-b3bf-48e1-b4b8-23903dd66c83" providerId="ADAL" clId="{8611AAF8-72A1-4376-80F2-74530E6E7BA0}" dt="2021-03-12T16:53:41.897" v="95" actId="6549"/>
        <pc:sldMkLst>
          <pc:docMk/>
          <pc:sldMk cId="2794609639" sldId="325"/>
        </pc:sldMkLst>
        <pc:spChg chg="mod">
          <ac:chgData name="Alberto Becerra Tomé" userId="dfae58fa-b3bf-48e1-b4b8-23903dd66c83" providerId="ADAL" clId="{8611AAF8-72A1-4376-80F2-74530E6E7BA0}" dt="2021-03-12T16:53:41.897" v="95" actId="6549"/>
          <ac:spMkLst>
            <pc:docMk/>
            <pc:sldMk cId="2794609639" sldId="325"/>
            <ac:spMk id="2" creationId="{E3B0CD06-592C-45FD-AE38-9204CA83E657}"/>
          </ac:spMkLst>
        </pc:spChg>
      </pc:sldChg>
      <pc:sldChg chg="del">
        <pc:chgData name="Alberto Becerra Tomé" userId="dfae58fa-b3bf-48e1-b4b8-23903dd66c83" providerId="ADAL" clId="{8611AAF8-72A1-4376-80F2-74530E6E7BA0}" dt="2021-03-12T16:49:34.850" v="3" actId="47"/>
        <pc:sldMkLst>
          <pc:docMk/>
          <pc:sldMk cId="4204078918" sldId="325"/>
        </pc:sldMkLst>
      </pc:sldChg>
      <pc:sldChg chg="addSp delSp modSp add mod ord modNotesTx">
        <pc:chgData name="Alberto Becerra Tomé" userId="dfae58fa-b3bf-48e1-b4b8-23903dd66c83" providerId="ADAL" clId="{8611AAF8-72A1-4376-80F2-74530E6E7BA0}" dt="2021-03-17T11:21:29.863" v="12788" actId="767"/>
        <pc:sldMkLst>
          <pc:docMk/>
          <pc:sldMk cId="895734004" sldId="326"/>
        </pc:sldMkLst>
        <pc:spChg chg="add del mod">
          <ac:chgData name="Alberto Becerra Tomé" userId="dfae58fa-b3bf-48e1-b4b8-23903dd66c83" providerId="ADAL" clId="{8611AAF8-72A1-4376-80F2-74530E6E7BA0}" dt="2021-03-15T09:55:33.971" v="1087" actId="478"/>
          <ac:spMkLst>
            <pc:docMk/>
            <pc:sldMk cId="895734004" sldId="326"/>
            <ac:spMk id="2" creationId="{31A4E8FE-8650-4B36-955D-647675172C07}"/>
          </ac:spMkLst>
        </pc:spChg>
        <pc:spChg chg="add del mod">
          <ac:chgData name="Alberto Becerra Tomé" userId="dfae58fa-b3bf-48e1-b4b8-23903dd66c83" providerId="ADAL" clId="{8611AAF8-72A1-4376-80F2-74530E6E7BA0}" dt="2021-03-17T11:21:29.863" v="12788" actId="767"/>
          <ac:spMkLst>
            <pc:docMk/>
            <pc:sldMk cId="895734004" sldId="326"/>
            <ac:spMk id="2" creationId="{7FEB0710-AC92-4BF5-8CE8-7846F05463BF}"/>
          </ac:spMkLst>
        </pc:spChg>
        <pc:spChg chg="mod">
          <ac:chgData name="Alberto Becerra Tomé" userId="dfae58fa-b3bf-48e1-b4b8-23903dd66c83" providerId="ADAL" clId="{8611AAF8-72A1-4376-80F2-74530E6E7BA0}" dt="2021-03-12T17:04:41.857" v="97" actId="20577"/>
          <ac:spMkLst>
            <pc:docMk/>
            <pc:sldMk cId="895734004" sldId="326"/>
            <ac:spMk id="3" creationId="{12AF6C9F-6E26-4085-9F02-53DD46C50999}"/>
          </ac:spMkLst>
        </pc:spChg>
        <pc:spChg chg="add mod">
          <ac:chgData name="Alberto Becerra Tomé" userId="dfae58fa-b3bf-48e1-b4b8-23903dd66c83" providerId="ADAL" clId="{8611AAF8-72A1-4376-80F2-74530E6E7BA0}" dt="2021-03-17T09:53:38.451" v="12786" actId="1035"/>
          <ac:spMkLst>
            <pc:docMk/>
            <pc:sldMk cId="895734004" sldId="326"/>
            <ac:spMk id="4" creationId="{67060563-8B9F-48B4-89C3-20935D9684AB}"/>
          </ac:spMkLst>
        </pc:spChg>
        <pc:picChg chg="add del mod">
          <ac:chgData name="Alberto Becerra Tomé" userId="dfae58fa-b3bf-48e1-b4b8-23903dd66c83" providerId="ADAL" clId="{8611AAF8-72A1-4376-80F2-74530E6E7BA0}" dt="2021-03-12T17:13:10.759" v="254" actId="478"/>
          <ac:picMkLst>
            <pc:docMk/>
            <pc:sldMk cId="895734004" sldId="326"/>
            <ac:picMk id="5" creationId="{40DDE8DB-74E9-422F-B532-3353B05C174C}"/>
          </ac:picMkLst>
        </pc:picChg>
        <pc:picChg chg="add del mod">
          <ac:chgData name="Alberto Becerra Tomé" userId="dfae58fa-b3bf-48e1-b4b8-23903dd66c83" providerId="ADAL" clId="{8611AAF8-72A1-4376-80F2-74530E6E7BA0}" dt="2021-03-12T17:13:10.039" v="253" actId="478"/>
          <ac:picMkLst>
            <pc:docMk/>
            <pc:sldMk cId="895734004" sldId="326"/>
            <ac:picMk id="7" creationId="{73016D87-D47A-4F60-BEBE-54D88D014682}"/>
          </ac:picMkLst>
        </pc:picChg>
        <pc:picChg chg="add mod">
          <ac:chgData name="Alberto Becerra Tomé" userId="dfae58fa-b3bf-48e1-b4b8-23903dd66c83" providerId="ADAL" clId="{8611AAF8-72A1-4376-80F2-74530E6E7BA0}" dt="2021-03-17T09:53:38.451" v="12786" actId="1035"/>
          <ac:picMkLst>
            <pc:docMk/>
            <pc:sldMk cId="895734004" sldId="326"/>
            <ac:picMk id="1026" creationId="{F0C1BC99-B0D7-4E21-8E7C-EDB5F3F4BC4A}"/>
          </ac:picMkLst>
        </pc:picChg>
      </pc:sldChg>
      <pc:sldChg chg="del">
        <pc:chgData name="Alberto Becerra Tomé" userId="dfae58fa-b3bf-48e1-b4b8-23903dd66c83" providerId="ADAL" clId="{8611AAF8-72A1-4376-80F2-74530E6E7BA0}" dt="2021-03-12T16:49:35.551" v="4" actId="47"/>
        <pc:sldMkLst>
          <pc:docMk/>
          <pc:sldMk cId="2693821693" sldId="326"/>
        </pc:sldMkLst>
      </pc:sldChg>
      <pc:sldChg chg="del">
        <pc:chgData name="Alberto Becerra Tomé" userId="dfae58fa-b3bf-48e1-b4b8-23903dd66c83" providerId="ADAL" clId="{8611AAF8-72A1-4376-80F2-74530E6E7BA0}" dt="2021-03-12T16:49:35.769" v="5" actId="47"/>
        <pc:sldMkLst>
          <pc:docMk/>
          <pc:sldMk cId="128487744" sldId="327"/>
        </pc:sldMkLst>
      </pc:sldChg>
      <pc:sldChg chg="addSp delSp modSp add mod modNotesTx">
        <pc:chgData name="Alberto Becerra Tomé" userId="dfae58fa-b3bf-48e1-b4b8-23903dd66c83" providerId="ADAL" clId="{8611AAF8-72A1-4376-80F2-74530E6E7BA0}" dt="2021-03-15T09:10:05.476" v="320" actId="6549"/>
        <pc:sldMkLst>
          <pc:docMk/>
          <pc:sldMk cId="1122183538" sldId="327"/>
        </pc:sldMkLst>
        <pc:spChg chg="del">
          <ac:chgData name="Alberto Becerra Tomé" userId="dfae58fa-b3bf-48e1-b4b8-23903dd66c83" providerId="ADAL" clId="{8611AAF8-72A1-4376-80F2-74530E6E7BA0}" dt="2021-03-12T17:13:16.519" v="256" actId="478"/>
          <ac:spMkLst>
            <pc:docMk/>
            <pc:sldMk cId="1122183538" sldId="327"/>
            <ac:spMk id="2" creationId="{31A4E8FE-8650-4B36-955D-647675172C07}"/>
          </ac:spMkLst>
        </pc:spChg>
        <pc:spChg chg="add mod">
          <ac:chgData name="Alberto Becerra Tomé" userId="dfae58fa-b3bf-48e1-b4b8-23903dd66c83" providerId="ADAL" clId="{8611AAF8-72A1-4376-80F2-74530E6E7BA0}" dt="2021-03-12T17:14:11.561" v="283" actId="113"/>
          <ac:spMkLst>
            <pc:docMk/>
            <pc:sldMk cId="1122183538" sldId="327"/>
            <ac:spMk id="8" creationId="{911843E7-6B5F-4082-8660-0A663E19B68E}"/>
          </ac:spMkLst>
        </pc:spChg>
        <pc:picChg chg="add mod">
          <ac:chgData name="Alberto Becerra Tomé" userId="dfae58fa-b3bf-48e1-b4b8-23903dd66c83" providerId="ADAL" clId="{8611AAF8-72A1-4376-80F2-74530E6E7BA0}" dt="2021-03-12T17:13:52.098" v="269" actId="1036"/>
          <ac:picMkLst>
            <pc:docMk/>
            <pc:sldMk cId="1122183538" sldId="327"/>
            <ac:picMk id="5" creationId="{B251611E-7C0F-4D79-99CA-28995E1B0666}"/>
          </ac:picMkLst>
        </pc:picChg>
        <pc:picChg chg="add mod">
          <ac:chgData name="Alberto Becerra Tomé" userId="dfae58fa-b3bf-48e1-b4b8-23903dd66c83" providerId="ADAL" clId="{8611AAF8-72A1-4376-80F2-74530E6E7BA0}" dt="2021-03-12T17:14:29.271" v="290" actId="1037"/>
          <ac:picMkLst>
            <pc:docMk/>
            <pc:sldMk cId="1122183538" sldId="327"/>
            <ac:picMk id="7" creationId="{52146194-7A80-4F56-B280-A05E20BDD096}"/>
          </ac:picMkLst>
        </pc:picChg>
      </pc:sldChg>
      <pc:sldChg chg="del">
        <pc:chgData name="Alberto Becerra Tomé" userId="dfae58fa-b3bf-48e1-b4b8-23903dd66c83" providerId="ADAL" clId="{8611AAF8-72A1-4376-80F2-74530E6E7BA0}" dt="2021-03-12T16:49:35.948" v="6" actId="47"/>
        <pc:sldMkLst>
          <pc:docMk/>
          <pc:sldMk cId="1954679785" sldId="328"/>
        </pc:sldMkLst>
      </pc:sldChg>
      <pc:sldChg chg="addSp delSp modSp add mod modNotesTx">
        <pc:chgData name="Alberto Becerra Tomé" userId="dfae58fa-b3bf-48e1-b4b8-23903dd66c83" providerId="ADAL" clId="{8611AAF8-72A1-4376-80F2-74530E6E7BA0}" dt="2021-03-15T09:19:24.443" v="1019" actId="20577"/>
        <pc:sldMkLst>
          <pc:docMk/>
          <pc:sldMk cId="3433472436" sldId="328"/>
        </pc:sldMkLst>
        <pc:spChg chg="mod">
          <ac:chgData name="Alberto Becerra Tomé" userId="dfae58fa-b3bf-48e1-b4b8-23903dd66c83" providerId="ADAL" clId="{8611AAF8-72A1-4376-80F2-74530E6E7BA0}" dt="2021-03-12T17:15:39.503" v="300" actId="20577"/>
          <ac:spMkLst>
            <pc:docMk/>
            <pc:sldMk cId="3433472436" sldId="328"/>
            <ac:spMk id="8" creationId="{911843E7-6B5F-4082-8660-0A663E19B68E}"/>
          </ac:spMkLst>
        </pc:spChg>
        <pc:picChg chg="add mod">
          <ac:chgData name="Alberto Becerra Tomé" userId="dfae58fa-b3bf-48e1-b4b8-23903dd66c83" providerId="ADAL" clId="{8611AAF8-72A1-4376-80F2-74530E6E7BA0}" dt="2021-03-12T17:16:47.287" v="313" actId="1076"/>
          <ac:picMkLst>
            <pc:docMk/>
            <pc:sldMk cId="3433472436" sldId="328"/>
            <ac:picMk id="4" creationId="{A8C30350-EBB9-463A-A8C2-7C04C22C1557}"/>
          </ac:picMkLst>
        </pc:picChg>
        <pc:picChg chg="del">
          <ac:chgData name="Alberto Becerra Tomé" userId="dfae58fa-b3bf-48e1-b4b8-23903dd66c83" providerId="ADAL" clId="{8611AAF8-72A1-4376-80F2-74530E6E7BA0}" dt="2021-03-12T17:15:41.128" v="301" actId="478"/>
          <ac:picMkLst>
            <pc:docMk/>
            <pc:sldMk cId="3433472436" sldId="328"/>
            <ac:picMk id="5" creationId="{B251611E-7C0F-4D79-99CA-28995E1B0666}"/>
          </ac:picMkLst>
        </pc:picChg>
        <pc:picChg chg="del">
          <ac:chgData name="Alberto Becerra Tomé" userId="dfae58fa-b3bf-48e1-b4b8-23903dd66c83" providerId="ADAL" clId="{8611AAF8-72A1-4376-80F2-74530E6E7BA0}" dt="2021-03-12T17:15:41.526" v="302" actId="478"/>
          <ac:picMkLst>
            <pc:docMk/>
            <pc:sldMk cId="3433472436" sldId="328"/>
            <ac:picMk id="7" creationId="{52146194-7A80-4F56-B280-A05E20BDD096}"/>
          </ac:picMkLst>
        </pc:picChg>
        <pc:picChg chg="add mod modCrop">
          <ac:chgData name="Alberto Becerra Tomé" userId="dfae58fa-b3bf-48e1-b4b8-23903dd66c83" providerId="ADAL" clId="{8611AAF8-72A1-4376-80F2-74530E6E7BA0}" dt="2021-03-12T17:16:54.335" v="316" actId="1076"/>
          <ac:picMkLst>
            <pc:docMk/>
            <pc:sldMk cId="3433472436" sldId="328"/>
            <ac:picMk id="9" creationId="{8B54D709-1F30-4A12-9000-244C5157B8D2}"/>
          </ac:picMkLst>
        </pc:picChg>
      </pc:sldChg>
      <pc:sldChg chg="addSp delSp modSp add mod">
        <pc:chgData name="Alberto Becerra Tomé" userId="dfae58fa-b3bf-48e1-b4b8-23903dd66c83" providerId="ADAL" clId="{8611AAF8-72A1-4376-80F2-74530E6E7BA0}" dt="2021-03-15T16:39:42.993" v="1994" actId="1036"/>
        <pc:sldMkLst>
          <pc:docMk/>
          <pc:sldMk cId="2940923530" sldId="329"/>
        </pc:sldMkLst>
        <pc:spChg chg="add mod">
          <ac:chgData name="Alberto Becerra Tomé" userId="dfae58fa-b3bf-48e1-b4b8-23903dd66c83" providerId="ADAL" clId="{8611AAF8-72A1-4376-80F2-74530E6E7BA0}" dt="2021-03-15T13:25:08.789" v="1114" actId="113"/>
          <ac:spMkLst>
            <pc:docMk/>
            <pc:sldMk cId="2940923530" sldId="329"/>
            <ac:spMk id="2" creationId="{4F478D5D-BBEC-4735-A0C2-4CA2BDDAFDD2}"/>
          </ac:spMkLst>
        </pc:spChg>
        <pc:spChg chg="mod">
          <ac:chgData name="Alberto Becerra Tomé" userId="dfae58fa-b3bf-48e1-b4b8-23903dd66c83" providerId="ADAL" clId="{8611AAF8-72A1-4376-80F2-74530E6E7BA0}" dt="2021-03-15T13:24:59.491" v="1109" actId="20577"/>
          <ac:spMkLst>
            <pc:docMk/>
            <pc:sldMk cId="2940923530" sldId="329"/>
            <ac:spMk id="3" creationId="{12AF6C9F-6E26-4085-9F02-53DD46C50999}"/>
          </ac:spMkLst>
        </pc:spChg>
        <pc:spChg chg="add mod">
          <ac:chgData name="Alberto Becerra Tomé" userId="dfae58fa-b3bf-48e1-b4b8-23903dd66c83" providerId="ADAL" clId="{8611AAF8-72A1-4376-80F2-74530E6E7BA0}" dt="2021-03-15T16:39:31.479" v="1979" actId="1076"/>
          <ac:spMkLst>
            <pc:docMk/>
            <pc:sldMk cId="2940923530" sldId="329"/>
            <ac:spMk id="4" creationId="{AA5C9AAE-DBA2-44B9-BDE5-586A32A89358}"/>
          </ac:spMkLst>
        </pc:spChg>
        <pc:spChg chg="del">
          <ac:chgData name="Alberto Becerra Tomé" userId="dfae58fa-b3bf-48e1-b4b8-23903dd66c83" providerId="ADAL" clId="{8611AAF8-72A1-4376-80F2-74530E6E7BA0}" dt="2021-03-15T13:24:45.498" v="1107" actId="478"/>
          <ac:spMkLst>
            <pc:docMk/>
            <pc:sldMk cId="2940923530" sldId="329"/>
            <ac:spMk id="8" creationId="{911843E7-6B5F-4082-8660-0A663E19B68E}"/>
          </ac:spMkLst>
        </pc:spChg>
        <pc:picChg chg="del">
          <ac:chgData name="Alberto Becerra Tomé" userId="dfae58fa-b3bf-48e1-b4b8-23903dd66c83" providerId="ADAL" clId="{8611AAF8-72A1-4376-80F2-74530E6E7BA0}" dt="2021-03-15T13:24:43.455" v="1105" actId="478"/>
          <ac:picMkLst>
            <pc:docMk/>
            <pc:sldMk cId="2940923530" sldId="329"/>
            <ac:picMk id="5" creationId="{B251611E-7C0F-4D79-99CA-28995E1B0666}"/>
          </ac:picMkLst>
        </pc:picChg>
        <pc:picChg chg="del">
          <ac:chgData name="Alberto Becerra Tomé" userId="dfae58fa-b3bf-48e1-b4b8-23903dd66c83" providerId="ADAL" clId="{8611AAF8-72A1-4376-80F2-74530E6E7BA0}" dt="2021-03-15T13:24:44.281" v="1106" actId="478"/>
          <ac:picMkLst>
            <pc:docMk/>
            <pc:sldMk cId="2940923530" sldId="329"/>
            <ac:picMk id="7" creationId="{52146194-7A80-4F56-B280-A05E20BDD096}"/>
          </ac:picMkLst>
        </pc:picChg>
        <pc:picChg chg="add mod">
          <ac:chgData name="Alberto Becerra Tomé" userId="dfae58fa-b3bf-48e1-b4b8-23903dd66c83" providerId="ADAL" clId="{8611AAF8-72A1-4376-80F2-74530E6E7BA0}" dt="2021-03-15T16:39:42.993" v="1994" actId="1036"/>
          <ac:picMkLst>
            <pc:docMk/>
            <pc:sldMk cId="2940923530" sldId="329"/>
            <ac:picMk id="9" creationId="{8635F23A-50A1-47DD-862B-985C0C3E8FAB}"/>
          </ac:picMkLst>
        </pc:picChg>
      </pc:sldChg>
      <pc:sldChg chg="del">
        <pc:chgData name="Alberto Becerra Tomé" userId="dfae58fa-b3bf-48e1-b4b8-23903dd66c83" providerId="ADAL" clId="{8611AAF8-72A1-4376-80F2-74530E6E7BA0}" dt="2021-03-12T16:49:36.560" v="7" actId="47"/>
        <pc:sldMkLst>
          <pc:docMk/>
          <pc:sldMk cId="3387265504" sldId="329"/>
        </pc:sldMkLst>
      </pc:sldChg>
      <pc:sldChg chg="addSp delSp modSp add mod">
        <pc:chgData name="Alberto Becerra Tomé" userId="dfae58fa-b3bf-48e1-b4b8-23903dd66c83" providerId="ADAL" clId="{8611AAF8-72A1-4376-80F2-74530E6E7BA0}" dt="2021-03-17T11:44:06.674" v="12804" actId="1076"/>
        <pc:sldMkLst>
          <pc:docMk/>
          <pc:sldMk cId="2487617821" sldId="330"/>
        </pc:sldMkLst>
        <pc:spChg chg="del">
          <ac:chgData name="Alberto Becerra Tomé" userId="dfae58fa-b3bf-48e1-b4b8-23903dd66c83" providerId="ADAL" clId="{8611AAF8-72A1-4376-80F2-74530E6E7BA0}" dt="2021-03-15T16:40:06.377" v="1996" actId="478"/>
          <ac:spMkLst>
            <pc:docMk/>
            <pc:sldMk cId="2487617821" sldId="330"/>
            <ac:spMk id="4" creationId="{AA5C9AAE-DBA2-44B9-BDE5-586A32A89358}"/>
          </ac:spMkLst>
        </pc:spChg>
        <pc:spChg chg="add mod">
          <ac:chgData name="Alberto Becerra Tomé" userId="dfae58fa-b3bf-48e1-b4b8-23903dd66c83" providerId="ADAL" clId="{8611AAF8-72A1-4376-80F2-74530E6E7BA0}" dt="2021-03-15T17:11:32.163" v="2566" actId="20577"/>
          <ac:spMkLst>
            <pc:docMk/>
            <pc:sldMk cId="2487617821" sldId="330"/>
            <ac:spMk id="5" creationId="{10F7FD02-9993-467D-94EF-4D7269605C98}"/>
          </ac:spMkLst>
        </pc:spChg>
        <pc:picChg chg="add del mod">
          <ac:chgData name="Alberto Becerra Tomé" userId="dfae58fa-b3bf-48e1-b4b8-23903dd66c83" providerId="ADAL" clId="{8611AAF8-72A1-4376-80F2-74530E6E7BA0}" dt="2021-03-15T16:49:35.684" v="2107" actId="478"/>
          <ac:picMkLst>
            <pc:docMk/>
            <pc:sldMk cId="2487617821" sldId="330"/>
            <ac:picMk id="7" creationId="{EF93A1A0-D252-4F68-8222-47B59FA4CBDC}"/>
          </ac:picMkLst>
        </pc:picChg>
        <pc:picChg chg="del">
          <ac:chgData name="Alberto Becerra Tomé" userId="dfae58fa-b3bf-48e1-b4b8-23903dd66c83" providerId="ADAL" clId="{8611AAF8-72A1-4376-80F2-74530E6E7BA0}" dt="2021-03-15T16:44:33.340" v="2090" actId="478"/>
          <ac:picMkLst>
            <pc:docMk/>
            <pc:sldMk cId="2487617821" sldId="330"/>
            <ac:picMk id="9" creationId="{8635F23A-50A1-47DD-862B-985C0C3E8FAB}"/>
          </ac:picMkLst>
        </pc:picChg>
        <pc:picChg chg="add del">
          <ac:chgData name="Alberto Becerra Tomé" userId="dfae58fa-b3bf-48e1-b4b8-23903dd66c83" providerId="ADAL" clId="{8611AAF8-72A1-4376-80F2-74530E6E7BA0}" dt="2021-03-15T17:12:05.277" v="2568" actId="22"/>
          <ac:picMkLst>
            <pc:docMk/>
            <pc:sldMk cId="2487617821" sldId="330"/>
            <ac:picMk id="10" creationId="{E9FFBF58-0B53-42E0-BD5E-1426B8F58639}"/>
          </ac:picMkLst>
        </pc:picChg>
        <pc:picChg chg="add del">
          <ac:chgData name="Alberto Becerra Tomé" userId="dfae58fa-b3bf-48e1-b4b8-23903dd66c83" providerId="ADAL" clId="{8611AAF8-72A1-4376-80F2-74530E6E7BA0}" dt="2021-03-15T17:12:08.026" v="2570" actId="22"/>
          <ac:picMkLst>
            <pc:docMk/>
            <pc:sldMk cId="2487617821" sldId="330"/>
            <ac:picMk id="12" creationId="{6BC7CBD6-E3AE-4CB3-9294-C93D08560CE8}"/>
          </ac:picMkLst>
        </pc:picChg>
        <pc:picChg chg="add mod">
          <ac:chgData name="Alberto Becerra Tomé" userId="dfae58fa-b3bf-48e1-b4b8-23903dd66c83" providerId="ADAL" clId="{8611AAF8-72A1-4376-80F2-74530E6E7BA0}" dt="2021-03-17T11:43:54.561" v="12802" actId="1038"/>
          <ac:picMkLst>
            <pc:docMk/>
            <pc:sldMk cId="2487617821" sldId="330"/>
            <ac:picMk id="14" creationId="{4A54D41B-1004-430B-B4AF-F52D7903F396}"/>
          </ac:picMkLst>
        </pc:picChg>
        <pc:picChg chg="add del mod">
          <ac:chgData name="Alberto Becerra Tomé" userId="dfae58fa-b3bf-48e1-b4b8-23903dd66c83" providerId="ADAL" clId="{8611AAF8-72A1-4376-80F2-74530E6E7BA0}" dt="2021-03-15T16:50:18.818" v="2119" actId="478"/>
          <ac:picMkLst>
            <pc:docMk/>
            <pc:sldMk cId="2487617821" sldId="330"/>
            <ac:picMk id="2050" creationId="{03BBF6DE-2CA1-4B8D-81DA-E949BD2F002B}"/>
          </ac:picMkLst>
        </pc:picChg>
        <pc:picChg chg="add del mod">
          <ac:chgData name="Alberto Becerra Tomé" userId="dfae58fa-b3bf-48e1-b4b8-23903dd66c83" providerId="ADAL" clId="{8611AAF8-72A1-4376-80F2-74530E6E7BA0}" dt="2021-03-15T16:50:35.509" v="2120" actId="478"/>
          <ac:picMkLst>
            <pc:docMk/>
            <pc:sldMk cId="2487617821" sldId="330"/>
            <ac:picMk id="2052" creationId="{8DFC1156-91DD-438E-B9A5-F3F333FB0C81}"/>
          </ac:picMkLst>
        </pc:picChg>
        <pc:picChg chg="add mod">
          <ac:chgData name="Alberto Becerra Tomé" userId="dfae58fa-b3bf-48e1-b4b8-23903dd66c83" providerId="ADAL" clId="{8611AAF8-72A1-4376-80F2-74530E6E7BA0}" dt="2021-03-17T11:44:06.674" v="12804" actId="1076"/>
          <ac:picMkLst>
            <pc:docMk/>
            <pc:sldMk cId="2487617821" sldId="330"/>
            <ac:picMk id="2054" creationId="{0F9FCE02-3799-4E69-A050-B6EE920B4130}"/>
          </ac:picMkLst>
        </pc:picChg>
        <pc:picChg chg="add mod">
          <ac:chgData name="Alberto Becerra Tomé" userId="dfae58fa-b3bf-48e1-b4b8-23903dd66c83" providerId="ADAL" clId="{8611AAF8-72A1-4376-80F2-74530E6E7BA0}" dt="2021-03-17T11:43:45.098" v="12789" actId="1035"/>
          <ac:picMkLst>
            <pc:docMk/>
            <pc:sldMk cId="2487617821" sldId="330"/>
            <ac:picMk id="2056" creationId="{A6D47678-6E38-49A1-9B31-917F65C620FD}"/>
          </ac:picMkLst>
        </pc:picChg>
      </pc:sldChg>
      <pc:sldChg chg="del">
        <pc:chgData name="Alberto Becerra Tomé" userId="dfae58fa-b3bf-48e1-b4b8-23903dd66c83" providerId="ADAL" clId="{8611AAF8-72A1-4376-80F2-74530E6E7BA0}" dt="2021-03-12T16:49:37.400" v="8" actId="47"/>
        <pc:sldMkLst>
          <pc:docMk/>
          <pc:sldMk cId="4212738794" sldId="330"/>
        </pc:sldMkLst>
      </pc:sldChg>
      <pc:sldChg chg="addSp delSp modSp add mod">
        <pc:chgData name="Alberto Becerra Tomé" userId="dfae58fa-b3bf-48e1-b4b8-23903dd66c83" providerId="ADAL" clId="{8611AAF8-72A1-4376-80F2-74530E6E7BA0}" dt="2021-03-15T17:10:45.764" v="2513" actId="20577"/>
        <pc:sldMkLst>
          <pc:docMk/>
          <pc:sldMk cId="2862393709" sldId="331"/>
        </pc:sldMkLst>
        <pc:spChg chg="mod">
          <ac:chgData name="Alberto Becerra Tomé" userId="dfae58fa-b3bf-48e1-b4b8-23903dd66c83" providerId="ADAL" clId="{8611AAF8-72A1-4376-80F2-74530E6E7BA0}" dt="2021-03-15T17:10:45.764" v="2513" actId="20577"/>
          <ac:spMkLst>
            <pc:docMk/>
            <pc:sldMk cId="2862393709" sldId="331"/>
            <ac:spMk id="5" creationId="{10F7FD02-9993-467D-94EF-4D7269605C98}"/>
          </ac:spMkLst>
        </pc:spChg>
        <pc:picChg chg="add mod">
          <ac:chgData name="Alberto Becerra Tomé" userId="dfae58fa-b3bf-48e1-b4b8-23903dd66c83" providerId="ADAL" clId="{8611AAF8-72A1-4376-80F2-74530E6E7BA0}" dt="2021-03-15T17:10:17.814" v="2499" actId="1076"/>
          <ac:picMkLst>
            <pc:docMk/>
            <pc:sldMk cId="2862393709" sldId="331"/>
            <ac:picMk id="6" creationId="{66A9870C-42A6-4334-8FA8-DB00FAEFCBF7}"/>
          </ac:picMkLst>
        </pc:picChg>
        <pc:picChg chg="del">
          <ac:chgData name="Alberto Becerra Tomé" userId="dfae58fa-b3bf-48e1-b4b8-23903dd66c83" providerId="ADAL" clId="{8611AAF8-72A1-4376-80F2-74530E6E7BA0}" dt="2021-03-15T17:03:58.911" v="2246" actId="478"/>
          <ac:picMkLst>
            <pc:docMk/>
            <pc:sldMk cId="2862393709" sldId="331"/>
            <ac:picMk id="2054" creationId="{0F9FCE02-3799-4E69-A050-B6EE920B4130}"/>
          </ac:picMkLst>
        </pc:picChg>
        <pc:picChg chg="del">
          <ac:chgData name="Alberto Becerra Tomé" userId="dfae58fa-b3bf-48e1-b4b8-23903dd66c83" providerId="ADAL" clId="{8611AAF8-72A1-4376-80F2-74530E6E7BA0}" dt="2021-03-15T17:03:58.911" v="2246" actId="478"/>
          <ac:picMkLst>
            <pc:docMk/>
            <pc:sldMk cId="2862393709" sldId="331"/>
            <ac:picMk id="2056" creationId="{A6D47678-6E38-49A1-9B31-917F65C620FD}"/>
          </ac:picMkLst>
        </pc:picChg>
      </pc:sldChg>
      <pc:sldChg chg="del">
        <pc:chgData name="Alberto Becerra Tomé" userId="dfae58fa-b3bf-48e1-b4b8-23903dd66c83" providerId="ADAL" clId="{8611AAF8-72A1-4376-80F2-74530E6E7BA0}" dt="2021-03-12T16:49:37.648" v="9" actId="47"/>
        <pc:sldMkLst>
          <pc:docMk/>
          <pc:sldMk cId="4141046613" sldId="331"/>
        </pc:sldMkLst>
      </pc:sldChg>
      <pc:sldChg chg="del">
        <pc:chgData name="Alberto Becerra Tomé" userId="dfae58fa-b3bf-48e1-b4b8-23903dd66c83" providerId="ADAL" clId="{8611AAF8-72A1-4376-80F2-74530E6E7BA0}" dt="2021-03-12T16:49:38.596" v="10" actId="47"/>
        <pc:sldMkLst>
          <pc:docMk/>
          <pc:sldMk cId="2528488883" sldId="332"/>
        </pc:sldMkLst>
      </pc:sldChg>
      <pc:sldChg chg="addSp delSp modSp add mod">
        <pc:chgData name="Alberto Becerra Tomé" userId="dfae58fa-b3bf-48e1-b4b8-23903dd66c83" providerId="ADAL" clId="{8611AAF8-72A1-4376-80F2-74530E6E7BA0}" dt="2021-03-16T09:11:49.495" v="4890" actId="1037"/>
        <pc:sldMkLst>
          <pc:docMk/>
          <pc:sldMk cId="4228993639" sldId="332"/>
        </pc:sldMkLst>
        <pc:spChg chg="mod">
          <ac:chgData name="Alberto Becerra Tomé" userId="dfae58fa-b3bf-48e1-b4b8-23903dd66c83" providerId="ADAL" clId="{8611AAF8-72A1-4376-80F2-74530E6E7BA0}" dt="2021-03-15T17:20:29.704" v="2672" actId="20577"/>
          <ac:spMkLst>
            <pc:docMk/>
            <pc:sldMk cId="4228993639" sldId="332"/>
            <ac:spMk id="2" creationId="{4F478D5D-BBEC-4735-A0C2-4CA2BDDAFDD2}"/>
          </ac:spMkLst>
        </pc:spChg>
        <pc:spChg chg="del mod">
          <ac:chgData name="Alberto Becerra Tomé" userId="dfae58fa-b3bf-48e1-b4b8-23903dd66c83" providerId="ADAL" clId="{8611AAF8-72A1-4376-80F2-74530E6E7BA0}" dt="2021-03-15T17:20:35.199" v="2676"/>
          <ac:spMkLst>
            <pc:docMk/>
            <pc:sldMk cId="4228993639" sldId="332"/>
            <ac:spMk id="5" creationId="{10F7FD02-9993-467D-94EF-4D7269605C98}"/>
          </ac:spMkLst>
        </pc:spChg>
        <pc:spChg chg="add mod">
          <ac:chgData name="Alberto Becerra Tomé" userId="dfae58fa-b3bf-48e1-b4b8-23903dd66c83" providerId="ADAL" clId="{8611AAF8-72A1-4376-80F2-74530E6E7BA0}" dt="2021-03-15T17:38:15.740" v="3541" actId="20577"/>
          <ac:spMkLst>
            <pc:docMk/>
            <pc:sldMk cId="4228993639" sldId="332"/>
            <ac:spMk id="8" creationId="{79B3624C-F4C8-4FA3-AFF4-15E74CD9BACD}"/>
          </ac:spMkLst>
        </pc:spChg>
        <pc:picChg chg="del">
          <ac:chgData name="Alberto Becerra Tomé" userId="dfae58fa-b3bf-48e1-b4b8-23903dd66c83" providerId="ADAL" clId="{8611AAF8-72A1-4376-80F2-74530E6E7BA0}" dt="2021-03-15T17:20:35.197" v="2674" actId="478"/>
          <ac:picMkLst>
            <pc:docMk/>
            <pc:sldMk cId="4228993639" sldId="332"/>
            <ac:picMk id="6" creationId="{66A9870C-42A6-4334-8FA8-DB00FAEFCBF7}"/>
          </ac:picMkLst>
        </pc:picChg>
        <pc:picChg chg="add mod modCrop">
          <ac:chgData name="Alberto Becerra Tomé" userId="dfae58fa-b3bf-48e1-b4b8-23903dd66c83" providerId="ADAL" clId="{8611AAF8-72A1-4376-80F2-74530E6E7BA0}" dt="2021-03-16T09:11:49.495" v="4890" actId="1037"/>
          <ac:picMkLst>
            <pc:docMk/>
            <pc:sldMk cId="4228993639" sldId="332"/>
            <ac:picMk id="7" creationId="{28C5706A-F64F-482D-8A3C-81C36C8444DB}"/>
          </ac:picMkLst>
        </pc:picChg>
        <pc:picChg chg="add del mod">
          <ac:chgData name="Alberto Becerra Tomé" userId="dfae58fa-b3bf-48e1-b4b8-23903dd66c83" providerId="ADAL" clId="{8611AAF8-72A1-4376-80F2-74530E6E7BA0}" dt="2021-03-15T17:34:32.011" v="3097" actId="478"/>
          <ac:picMkLst>
            <pc:docMk/>
            <pc:sldMk cId="4228993639" sldId="332"/>
            <ac:picMk id="10" creationId="{E86488AE-FB0D-4EBC-B880-5B2C925F8D96}"/>
          </ac:picMkLst>
        </pc:picChg>
        <pc:picChg chg="add mod">
          <ac:chgData name="Alberto Becerra Tomé" userId="dfae58fa-b3bf-48e1-b4b8-23903dd66c83" providerId="ADAL" clId="{8611AAF8-72A1-4376-80F2-74530E6E7BA0}" dt="2021-03-15T17:44:48.064" v="3551" actId="14100"/>
          <ac:picMkLst>
            <pc:docMk/>
            <pc:sldMk cId="4228993639" sldId="332"/>
            <ac:picMk id="12" creationId="{F33A344D-5D3A-4ACD-A6EC-2A0C7BD5DEAA}"/>
          </ac:picMkLst>
        </pc:picChg>
      </pc:sldChg>
      <pc:sldChg chg="modSp add mod">
        <pc:chgData name="Alberto Becerra Tomé" userId="dfae58fa-b3bf-48e1-b4b8-23903dd66c83" providerId="ADAL" clId="{8611AAF8-72A1-4376-80F2-74530E6E7BA0}" dt="2021-03-15T18:15:04.219" v="3578" actId="20577"/>
        <pc:sldMkLst>
          <pc:docMk/>
          <pc:sldMk cId="2520701177" sldId="333"/>
        </pc:sldMkLst>
        <pc:spChg chg="mod">
          <ac:chgData name="Alberto Becerra Tomé" userId="dfae58fa-b3bf-48e1-b4b8-23903dd66c83" providerId="ADAL" clId="{8611AAF8-72A1-4376-80F2-74530E6E7BA0}" dt="2021-03-15T18:15:04.219" v="3578" actId="20577"/>
          <ac:spMkLst>
            <pc:docMk/>
            <pc:sldMk cId="2520701177" sldId="333"/>
            <ac:spMk id="2" creationId="{E3B0CD06-592C-45FD-AE38-9204CA83E657}"/>
          </ac:spMkLst>
        </pc:spChg>
      </pc:sldChg>
      <pc:sldChg chg="del">
        <pc:chgData name="Alberto Becerra Tomé" userId="dfae58fa-b3bf-48e1-b4b8-23903dd66c83" providerId="ADAL" clId="{8611AAF8-72A1-4376-80F2-74530E6E7BA0}" dt="2021-03-12T16:49:39.906" v="13" actId="47"/>
        <pc:sldMkLst>
          <pc:docMk/>
          <pc:sldMk cId="3646348698" sldId="333"/>
        </pc:sldMkLst>
      </pc:sldChg>
      <pc:sldChg chg="del">
        <pc:chgData name="Alberto Becerra Tomé" userId="dfae58fa-b3bf-48e1-b4b8-23903dd66c83" providerId="ADAL" clId="{8611AAF8-72A1-4376-80F2-74530E6E7BA0}" dt="2021-03-12T16:49:39.570" v="12" actId="47"/>
        <pc:sldMkLst>
          <pc:docMk/>
          <pc:sldMk cId="2642420011" sldId="334"/>
        </pc:sldMkLst>
      </pc:sldChg>
      <pc:sldChg chg="addSp delSp modSp add mod">
        <pc:chgData name="Alberto Becerra Tomé" userId="dfae58fa-b3bf-48e1-b4b8-23903dd66c83" providerId="ADAL" clId="{8611AAF8-72A1-4376-80F2-74530E6E7BA0}" dt="2021-03-16T09:12:53.285" v="4916" actId="1036"/>
        <pc:sldMkLst>
          <pc:docMk/>
          <pc:sldMk cId="3536155943" sldId="334"/>
        </pc:sldMkLst>
        <pc:spChg chg="add mod">
          <ac:chgData name="Alberto Becerra Tomé" userId="dfae58fa-b3bf-48e1-b4b8-23903dd66c83" providerId="ADAL" clId="{8611AAF8-72A1-4376-80F2-74530E6E7BA0}" dt="2021-03-15T18:20:49.706" v="3776" actId="20577"/>
          <ac:spMkLst>
            <pc:docMk/>
            <pc:sldMk cId="3536155943" sldId="334"/>
            <ac:spMk id="2" creationId="{967A1C7A-6E3C-4939-BF4A-D3E933ADF273}"/>
          </ac:spMkLst>
        </pc:spChg>
        <pc:spChg chg="mod">
          <ac:chgData name="Alberto Becerra Tomé" userId="dfae58fa-b3bf-48e1-b4b8-23903dd66c83" providerId="ADAL" clId="{8611AAF8-72A1-4376-80F2-74530E6E7BA0}" dt="2021-03-15T18:15:22.908" v="3607" actId="20577"/>
          <ac:spMkLst>
            <pc:docMk/>
            <pc:sldMk cId="3536155943" sldId="334"/>
            <ac:spMk id="3" creationId="{12AF6C9F-6E26-4085-9F02-53DD46C50999}"/>
          </ac:spMkLst>
        </pc:spChg>
        <pc:spChg chg="del">
          <ac:chgData name="Alberto Becerra Tomé" userId="dfae58fa-b3bf-48e1-b4b8-23903dd66c83" providerId="ADAL" clId="{8611AAF8-72A1-4376-80F2-74530E6E7BA0}" dt="2021-03-15T18:15:28.267" v="3608" actId="478"/>
          <ac:spMkLst>
            <pc:docMk/>
            <pc:sldMk cId="3536155943" sldId="334"/>
            <ac:spMk id="4" creationId="{67060563-8B9F-48B4-89C3-20935D9684AB}"/>
          </ac:spMkLst>
        </pc:spChg>
        <pc:spChg chg="add del mod">
          <ac:chgData name="Alberto Becerra Tomé" userId="dfae58fa-b3bf-48e1-b4b8-23903dd66c83" providerId="ADAL" clId="{8611AAF8-72A1-4376-80F2-74530E6E7BA0}" dt="2021-03-15T18:19:32.048" v="3624" actId="478"/>
          <ac:spMkLst>
            <pc:docMk/>
            <pc:sldMk cId="3536155943" sldId="334"/>
            <ac:spMk id="5" creationId="{6DBB15D7-A1FE-4032-BBCC-3F0A7838C6E0}"/>
          </ac:spMkLst>
        </pc:spChg>
        <pc:spChg chg="add mod">
          <ac:chgData name="Alberto Becerra Tomé" userId="dfae58fa-b3bf-48e1-b4b8-23903dd66c83" providerId="ADAL" clId="{8611AAF8-72A1-4376-80F2-74530E6E7BA0}" dt="2021-03-16T09:12:40.310" v="4891" actId="20577"/>
          <ac:spMkLst>
            <pc:docMk/>
            <pc:sldMk cId="3536155943" sldId="334"/>
            <ac:spMk id="8" creationId="{1BAFE360-8EB0-4B7B-9E0F-8588F58F2FB5}"/>
          </ac:spMkLst>
        </pc:spChg>
        <pc:spChg chg="add mod">
          <ac:chgData name="Alberto Becerra Tomé" userId="dfae58fa-b3bf-48e1-b4b8-23903dd66c83" providerId="ADAL" clId="{8611AAF8-72A1-4376-80F2-74530E6E7BA0}" dt="2021-03-16T09:12:46.013" v="4899" actId="1036"/>
          <ac:spMkLst>
            <pc:docMk/>
            <pc:sldMk cId="3536155943" sldId="334"/>
            <ac:spMk id="11" creationId="{87DC313A-A849-4A23-B794-5E462F29E620}"/>
          </ac:spMkLst>
        </pc:spChg>
        <pc:picChg chg="add del mod">
          <ac:chgData name="Alberto Becerra Tomé" userId="dfae58fa-b3bf-48e1-b4b8-23903dd66c83" providerId="ADAL" clId="{8611AAF8-72A1-4376-80F2-74530E6E7BA0}" dt="2021-03-15T18:30:32.390" v="4138" actId="478"/>
          <ac:picMkLst>
            <pc:docMk/>
            <pc:sldMk cId="3536155943" sldId="334"/>
            <ac:picMk id="6" creationId="{BFA1239C-AD5A-4CFB-B8D9-6B182E84A1EA}"/>
          </ac:picMkLst>
        </pc:picChg>
        <pc:picChg chg="add del mod">
          <ac:chgData name="Alberto Becerra Tomé" userId="dfae58fa-b3bf-48e1-b4b8-23903dd66c83" providerId="ADAL" clId="{8611AAF8-72A1-4376-80F2-74530E6E7BA0}" dt="2021-03-15T18:30:32.935" v="4139" actId="478"/>
          <ac:picMkLst>
            <pc:docMk/>
            <pc:sldMk cId="3536155943" sldId="334"/>
            <ac:picMk id="7" creationId="{88B01594-A07D-4B2E-AF37-879D366C1439}"/>
          </ac:picMkLst>
        </pc:picChg>
        <pc:picChg chg="del">
          <ac:chgData name="Alberto Becerra Tomé" userId="dfae58fa-b3bf-48e1-b4b8-23903dd66c83" providerId="ADAL" clId="{8611AAF8-72A1-4376-80F2-74530E6E7BA0}" dt="2021-03-15T18:15:28.786" v="3609" actId="478"/>
          <ac:picMkLst>
            <pc:docMk/>
            <pc:sldMk cId="3536155943" sldId="334"/>
            <ac:picMk id="1026" creationId="{F0C1BC99-B0D7-4E21-8E7C-EDB5F3F4BC4A}"/>
          </ac:picMkLst>
        </pc:picChg>
        <pc:picChg chg="add mod">
          <ac:chgData name="Alberto Becerra Tomé" userId="dfae58fa-b3bf-48e1-b4b8-23903dd66c83" providerId="ADAL" clId="{8611AAF8-72A1-4376-80F2-74530E6E7BA0}" dt="2021-03-16T09:12:53.285" v="4916" actId="1036"/>
          <ac:picMkLst>
            <pc:docMk/>
            <pc:sldMk cId="3536155943" sldId="334"/>
            <ac:picMk id="4098" creationId="{620B2BC5-BABE-409E-B300-4D73E8AAA540}"/>
          </ac:picMkLst>
        </pc:picChg>
      </pc:sldChg>
      <pc:sldChg chg="addSp delSp modSp add mod">
        <pc:chgData name="Alberto Becerra Tomé" userId="dfae58fa-b3bf-48e1-b4b8-23903dd66c83" providerId="ADAL" clId="{8611AAF8-72A1-4376-80F2-74530E6E7BA0}" dt="2021-03-16T10:45:18.012" v="5346" actId="1035"/>
        <pc:sldMkLst>
          <pc:docMk/>
          <pc:sldMk cId="962778563" sldId="335"/>
        </pc:sldMkLst>
        <pc:spChg chg="mod">
          <ac:chgData name="Alberto Becerra Tomé" userId="dfae58fa-b3bf-48e1-b4b8-23903dd66c83" providerId="ADAL" clId="{8611AAF8-72A1-4376-80F2-74530E6E7BA0}" dt="2021-03-16T10:41:54.673" v="5187" actId="6549"/>
          <ac:spMkLst>
            <pc:docMk/>
            <pc:sldMk cId="962778563" sldId="335"/>
            <ac:spMk id="2" creationId="{967A1C7A-6E3C-4939-BF4A-D3E933ADF273}"/>
          </ac:spMkLst>
        </pc:spChg>
        <pc:spChg chg="add del mod">
          <ac:chgData name="Alberto Becerra Tomé" userId="dfae58fa-b3bf-48e1-b4b8-23903dd66c83" providerId="ADAL" clId="{8611AAF8-72A1-4376-80F2-74530E6E7BA0}" dt="2021-03-15T18:22:35.204" v="3808"/>
          <ac:spMkLst>
            <pc:docMk/>
            <pc:sldMk cId="962778563" sldId="335"/>
            <ac:spMk id="4" creationId="{7631214B-D123-4447-921C-26FAF817B053}"/>
          </ac:spMkLst>
        </pc:spChg>
        <pc:spChg chg="add mod">
          <ac:chgData name="Alberto Becerra Tomé" userId="dfae58fa-b3bf-48e1-b4b8-23903dd66c83" providerId="ADAL" clId="{8611AAF8-72A1-4376-80F2-74530E6E7BA0}" dt="2021-03-16T10:43:44.196" v="5312" actId="20577"/>
          <ac:spMkLst>
            <pc:docMk/>
            <pc:sldMk cId="962778563" sldId="335"/>
            <ac:spMk id="8" creationId="{46254A73-BF4F-4B00-A392-A1D8B572060E}"/>
          </ac:spMkLst>
        </pc:spChg>
        <pc:picChg chg="add mod">
          <ac:chgData name="Alberto Becerra Tomé" userId="dfae58fa-b3bf-48e1-b4b8-23903dd66c83" providerId="ADAL" clId="{8611AAF8-72A1-4376-80F2-74530E6E7BA0}" dt="2021-03-16T10:45:18.012" v="5346" actId="1035"/>
          <ac:picMkLst>
            <pc:docMk/>
            <pc:sldMk cId="962778563" sldId="335"/>
            <ac:picMk id="5" creationId="{B2D265E6-B7C2-4062-915A-FB40D1795832}"/>
          </ac:picMkLst>
        </pc:picChg>
        <pc:picChg chg="del">
          <ac:chgData name="Alberto Becerra Tomé" userId="dfae58fa-b3bf-48e1-b4b8-23903dd66c83" providerId="ADAL" clId="{8611AAF8-72A1-4376-80F2-74530E6E7BA0}" dt="2021-03-15T18:21:57.919" v="3784" actId="478"/>
          <ac:picMkLst>
            <pc:docMk/>
            <pc:sldMk cId="962778563" sldId="335"/>
            <ac:picMk id="6" creationId="{BFA1239C-AD5A-4CFB-B8D9-6B182E84A1EA}"/>
          </ac:picMkLst>
        </pc:picChg>
        <pc:picChg chg="del">
          <ac:chgData name="Alberto Becerra Tomé" userId="dfae58fa-b3bf-48e1-b4b8-23903dd66c83" providerId="ADAL" clId="{8611AAF8-72A1-4376-80F2-74530E6E7BA0}" dt="2021-03-15T18:21:57.526" v="3783" actId="478"/>
          <ac:picMkLst>
            <pc:docMk/>
            <pc:sldMk cId="962778563" sldId="335"/>
            <ac:picMk id="7" creationId="{88B01594-A07D-4B2E-AF37-879D366C1439}"/>
          </ac:picMkLst>
        </pc:picChg>
        <pc:picChg chg="add del mod">
          <ac:chgData name="Alberto Becerra Tomé" userId="dfae58fa-b3bf-48e1-b4b8-23903dd66c83" providerId="ADAL" clId="{8611AAF8-72A1-4376-80F2-74530E6E7BA0}" dt="2021-03-15T18:24:52.894" v="3930" actId="478"/>
          <ac:picMkLst>
            <pc:docMk/>
            <pc:sldMk cId="962778563" sldId="335"/>
            <ac:picMk id="9" creationId="{88AB7539-200E-439E-AD62-DEB977A2B3FC}"/>
          </ac:picMkLst>
        </pc:picChg>
        <pc:picChg chg="add mod">
          <ac:chgData name="Alberto Becerra Tomé" userId="dfae58fa-b3bf-48e1-b4b8-23903dd66c83" providerId="ADAL" clId="{8611AAF8-72A1-4376-80F2-74530E6E7BA0}" dt="2021-03-16T10:44:36.395" v="5326" actId="1076"/>
          <ac:picMkLst>
            <pc:docMk/>
            <pc:sldMk cId="962778563" sldId="335"/>
            <ac:picMk id="3074" creationId="{86C3BAD3-5E5E-4F0F-BD95-3BB5DD4FE1EC}"/>
          </ac:picMkLst>
        </pc:picChg>
        <pc:picChg chg="add mod">
          <ac:chgData name="Alberto Becerra Tomé" userId="dfae58fa-b3bf-48e1-b4b8-23903dd66c83" providerId="ADAL" clId="{8611AAF8-72A1-4376-80F2-74530E6E7BA0}" dt="2021-03-16T10:45:11.979" v="5337" actId="1076"/>
          <ac:picMkLst>
            <pc:docMk/>
            <pc:sldMk cId="962778563" sldId="335"/>
            <ac:picMk id="3076" creationId="{3EF36177-B834-455C-AA4A-13C37791D170}"/>
          </ac:picMkLst>
        </pc:picChg>
      </pc:sldChg>
      <pc:sldChg chg="del">
        <pc:chgData name="Alberto Becerra Tomé" userId="dfae58fa-b3bf-48e1-b4b8-23903dd66c83" providerId="ADAL" clId="{8611AAF8-72A1-4376-80F2-74530E6E7BA0}" dt="2021-03-12T16:49:38.771" v="11" actId="47"/>
        <pc:sldMkLst>
          <pc:docMk/>
          <pc:sldMk cId="3364285792" sldId="335"/>
        </pc:sldMkLst>
      </pc:sldChg>
      <pc:sldChg chg="del">
        <pc:chgData name="Alberto Becerra Tomé" userId="dfae58fa-b3bf-48e1-b4b8-23903dd66c83" providerId="ADAL" clId="{8611AAF8-72A1-4376-80F2-74530E6E7BA0}" dt="2021-03-12T16:49:40.399" v="14" actId="47"/>
        <pc:sldMkLst>
          <pc:docMk/>
          <pc:sldMk cId="3356805474" sldId="336"/>
        </pc:sldMkLst>
      </pc:sldChg>
      <pc:sldChg chg="addSp delSp modSp add mod">
        <pc:chgData name="Alberto Becerra Tomé" userId="dfae58fa-b3bf-48e1-b4b8-23903dd66c83" providerId="ADAL" clId="{8611AAF8-72A1-4376-80F2-74530E6E7BA0}" dt="2021-03-16T11:29:11.449" v="5848" actId="6549"/>
        <pc:sldMkLst>
          <pc:docMk/>
          <pc:sldMk cId="3701977231" sldId="336"/>
        </pc:sldMkLst>
        <pc:spChg chg="mod">
          <ac:chgData name="Alberto Becerra Tomé" userId="dfae58fa-b3bf-48e1-b4b8-23903dd66c83" providerId="ADAL" clId="{8611AAF8-72A1-4376-80F2-74530E6E7BA0}" dt="2021-03-16T10:57:56.581" v="5475" actId="20577"/>
          <ac:spMkLst>
            <pc:docMk/>
            <pc:sldMk cId="3701977231" sldId="336"/>
            <ac:spMk id="2" creationId="{967A1C7A-6E3C-4939-BF4A-D3E933ADF273}"/>
          </ac:spMkLst>
        </pc:spChg>
        <pc:spChg chg="mod">
          <ac:chgData name="Alberto Becerra Tomé" userId="dfae58fa-b3bf-48e1-b4b8-23903dd66c83" providerId="ADAL" clId="{8611AAF8-72A1-4376-80F2-74530E6E7BA0}" dt="2021-03-16T11:29:11.449" v="5848" actId="6549"/>
          <ac:spMkLst>
            <pc:docMk/>
            <pc:sldMk cId="3701977231" sldId="336"/>
            <ac:spMk id="8" creationId="{46254A73-BF4F-4B00-A392-A1D8B572060E}"/>
          </ac:spMkLst>
        </pc:spChg>
        <pc:picChg chg="add mod">
          <ac:chgData name="Alberto Becerra Tomé" userId="dfae58fa-b3bf-48e1-b4b8-23903dd66c83" providerId="ADAL" clId="{8611AAF8-72A1-4376-80F2-74530E6E7BA0}" dt="2021-03-16T11:28:54.793" v="5800" actId="1036"/>
          <ac:picMkLst>
            <pc:docMk/>
            <pc:sldMk cId="3701977231" sldId="336"/>
            <ac:picMk id="5" creationId="{5435D448-4607-4D11-A1DA-9D126E293335}"/>
          </ac:picMkLst>
        </pc:picChg>
        <pc:picChg chg="add mod">
          <ac:chgData name="Alberto Becerra Tomé" userId="dfae58fa-b3bf-48e1-b4b8-23903dd66c83" providerId="ADAL" clId="{8611AAF8-72A1-4376-80F2-74530E6E7BA0}" dt="2021-03-16T11:28:54.793" v="5800" actId="1036"/>
          <ac:picMkLst>
            <pc:docMk/>
            <pc:sldMk cId="3701977231" sldId="336"/>
            <ac:picMk id="9" creationId="{1F4A4B32-798D-454A-935A-ADF80248424C}"/>
          </ac:picMkLst>
        </pc:picChg>
        <pc:picChg chg="del">
          <ac:chgData name="Alberto Becerra Tomé" userId="dfae58fa-b3bf-48e1-b4b8-23903dd66c83" providerId="ADAL" clId="{8611AAF8-72A1-4376-80F2-74530E6E7BA0}" dt="2021-03-15T18:26:09.159" v="3994" actId="478"/>
          <ac:picMkLst>
            <pc:docMk/>
            <pc:sldMk cId="3701977231" sldId="336"/>
            <ac:picMk id="3074" creationId="{86C3BAD3-5E5E-4F0F-BD95-3BB5DD4FE1EC}"/>
          </ac:picMkLst>
        </pc:picChg>
        <pc:picChg chg="del">
          <ac:chgData name="Alberto Becerra Tomé" userId="dfae58fa-b3bf-48e1-b4b8-23903dd66c83" providerId="ADAL" clId="{8611AAF8-72A1-4376-80F2-74530E6E7BA0}" dt="2021-03-15T18:27:48.662" v="4133" actId="478"/>
          <ac:picMkLst>
            <pc:docMk/>
            <pc:sldMk cId="3701977231" sldId="336"/>
            <ac:picMk id="3076" creationId="{3EF36177-B834-455C-AA4A-13C37791D170}"/>
          </ac:picMkLst>
        </pc:picChg>
        <pc:picChg chg="add mod">
          <ac:chgData name="Alberto Becerra Tomé" userId="dfae58fa-b3bf-48e1-b4b8-23903dd66c83" providerId="ADAL" clId="{8611AAF8-72A1-4376-80F2-74530E6E7BA0}" dt="2021-03-16T11:01:34.031" v="5482" actId="1076"/>
          <ac:picMkLst>
            <pc:docMk/>
            <pc:sldMk cId="3701977231" sldId="336"/>
            <ac:picMk id="5122" creationId="{EE2BE675-22BC-4288-8E25-E778D9B7486E}"/>
          </ac:picMkLst>
        </pc:picChg>
      </pc:sldChg>
      <pc:sldChg chg="del">
        <pc:chgData name="Alberto Becerra Tomé" userId="dfae58fa-b3bf-48e1-b4b8-23903dd66c83" providerId="ADAL" clId="{8611AAF8-72A1-4376-80F2-74530E6E7BA0}" dt="2021-03-12T16:49:42.441" v="17" actId="47"/>
        <pc:sldMkLst>
          <pc:docMk/>
          <pc:sldMk cId="1889396432" sldId="337"/>
        </pc:sldMkLst>
      </pc:sldChg>
      <pc:sldChg chg="addSp delSp modSp add">
        <pc:chgData name="Alberto Becerra Tomé" userId="dfae58fa-b3bf-48e1-b4b8-23903dd66c83" providerId="ADAL" clId="{8611AAF8-72A1-4376-80F2-74530E6E7BA0}" dt="2021-03-16T11:31:53.512" v="5858" actId="1037"/>
        <pc:sldMkLst>
          <pc:docMk/>
          <pc:sldMk cId="2852249606" sldId="337"/>
        </pc:sldMkLst>
        <pc:spChg chg="del">
          <ac:chgData name="Alberto Becerra Tomé" userId="dfae58fa-b3bf-48e1-b4b8-23903dd66c83" providerId="ADAL" clId="{8611AAF8-72A1-4376-80F2-74530E6E7BA0}" dt="2021-03-16T11:29:24.821" v="5850" actId="478"/>
          <ac:spMkLst>
            <pc:docMk/>
            <pc:sldMk cId="2852249606" sldId="337"/>
            <ac:spMk id="2" creationId="{967A1C7A-6E3C-4939-BF4A-D3E933ADF273}"/>
          </ac:spMkLst>
        </pc:spChg>
        <pc:spChg chg="del">
          <ac:chgData name="Alberto Becerra Tomé" userId="dfae58fa-b3bf-48e1-b4b8-23903dd66c83" providerId="ADAL" clId="{8611AAF8-72A1-4376-80F2-74530E6E7BA0}" dt="2021-03-16T11:29:24.821" v="5850" actId="478"/>
          <ac:spMkLst>
            <pc:docMk/>
            <pc:sldMk cId="2852249606" sldId="337"/>
            <ac:spMk id="8" creationId="{46254A73-BF4F-4B00-A392-A1D8B572060E}"/>
          </ac:spMkLst>
        </pc:spChg>
        <pc:picChg chg="del">
          <ac:chgData name="Alberto Becerra Tomé" userId="dfae58fa-b3bf-48e1-b4b8-23903dd66c83" providerId="ADAL" clId="{8611AAF8-72A1-4376-80F2-74530E6E7BA0}" dt="2021-03-16T11:29:24.821" v="5850" actId="478"/>
          <ac:picMkLst>
            <pc:docMk/>
            <pc:sldMk cId="2852249606" sldId="337"/>
            <ac:picMk id="5" creationId="{5435D448-4607-4D11-A1DA-9D126E293335}"/>
          </ac:picMkLst>
        </pc:picChg>
        <pc:picChg chg="del">
          <ac:chgData name="Alberto Becerra Tomé" userId="dfae58fa-b3bf-48e1-b4b8-23903dd66c83" providerId="ADAL" clId="{8611AAF8-72A1-4376-80F2-74530E6E7BA0}" dt="2021-03-16T11:29:24.821" v="5850" actId="478"/>
          <ac:picMkLst>
            <pc:docMk/>
            <pc:sldMk cId="2852249606" sldId="337"/>
            <ac:picMk id="9" creationId="{1F4A4B32-798D-454A-935A-ADF80248424C}"/>
          </ac:picMkLst>
        </pc:picChg>
        <pc:picChg chg="add mod">
          <ac:chgData name="Alberto Becerra Tomé" userId="dfae58fa-b3bf-48e1-b4b8-23903dd66c83" providerId="ADAL" clId="{8611AAF8-72A1-4376-80F2-74530E6E7BA0}" dt="2021-03-16T11:31:53.512" v="5858" actId="1037"/>
          <ac:picMkLst>
            <pc:docMk/>
            <pc:sldMk cId="2852249606" sldId="337"/>
            <ac:picMk id="10" creationId="{DB35B21C-66C1-4F6D-94D3-32ADEFE63368}"/>
          </ac:picMkLst>
        </pc:picChg>
        <pc:picChg chg="del">
          <ac:chgData name="Alberto Becerra Tomé" userId="dfae58fa-b3bf-48e1-b4b8-23903dd66c83" providerId="ADAL" clId="{8611AAF8-72A1-4376-80F2-74530E6E7BA0}" dt="2021-03-16T11:29:24.821" v="5850" actId="478"/>
          <ac:picMkLst>
            <pc:docMk/>
            <pc:sldMk cId="2852249606" sldId="337"/>
            <ac:picMk id="5122" creationId="{EE2BE675-22BC-4288-8E25-E778D9B7486E}"/>
          </ac:picMkLst>
        </pc:picChg>
      </pc:sldChg>
      <pc:sldChg chg="addSp delSp modSp add mod">
        <pc:chgData name="Alberto Becerra Tomé" userId="dfae58fa-b3bf-48e1-b4b8-23903dd66c83" providerId="ADAL" clId="{8611AAF8-72A1-4376-80F2-74530E6E7BA0}" dt="2021-03-16T11:34:45.431" v="6244" actId="20577"/>
        <pc:sldMkLst>
          <pc:docMk/>
          <pc:sldMk cId="1053534819" sldId="338"/>
        </pc:sldMkLst>
        <pc:spChg chg="add mod">
          <ac:chgData name="Alberto Becerra Tomé" userId="dfae58fa-b3bf-48e1-b4b8-23903dd66c83" providerId="ADAL" clId="{8611AAF8-72A1-4376-80F2-74530E6E7BA0}" dt="2021-03-16T11:34:45.431" v="6244" actId="20577"/>
          <ac:spMkLst>
            <pc:docMk/>
            <pc:sldMk cId="1053534819" sldId="338"/>
            <ac:spMk id="2" creationId="{65C347B3-3C29-4C80-8FEF-FDD2E13D8F17}"/>
          </ac:spMkLst>
        </pc:spChg>
        <pc:picChg chg="del">
          <ac:chgData name="Alberto Becerra Tomé" userId="dfae58fa-b3bf-48e1-b4b8-23903dd66c83" providerId="ADAL" clId="{8611AAF8-72A1-4376-80F2-74530E6E7BA0}" dt="2021-03-16T11:31:59.439" v="5860" actId="478"/>
          <ac:picMkLst>
            <pc:docMk/>
            <pc:sldMk cId="1053534819" sldId="338"/>
            <ac:picMk id="10" creationId="{DB35B21C-66C1-4F6D-94D3-32ADEFE63368}"/>
          </ac:picMkLst>
        </pc:picChg>
      </pc:sldChg>
      <pc:sldChg chg="del">
        <pc:chgData name="Alberto Becerra Tomé" userId="dfae58fa-b3bf-48e1-b4b8-23903dd66c83" providerId="ADAL" clId="{8611AAF8-72A1-4376-80F2-74530E6E7BA0}" dt="2021-03-12T16:49:45.682" v="21" actId="47"/>
        <pc:sldMkLst>
          <pc:docMk/>
          <pc:sldMk cId="3659312391" sldId="338"/>
        </pc:sldMkLst>
      </pc:sldChg>
      <pc:sldChg chg="modSp add mod">
        <pc:chgData name="Alberto Becerra Tomé" userId="dfae58fa-b3bf-48e1-b4b8-23903dd66c83" providerId="ADAL" clId="{8611AAF8-72A1-4376-80F2-74530E6E7BA0}" dt="2021-03-16T11:38:45.779" v="6250" actId="20577"/>
        <pc:sldMkLst>
          <pc:docMk/>
          <pc:sldMk cId="2127920380" sldId="339"/>
        </pc:sldMkLst>
        <pc:spChg chg="mod">
          <ac:chgData name="Alberto Becerra Tomé" userId="dfae58fa-b3bf-48e1-b4b8-23903dd66c83" providerId="ADAL" clId="{8611AAF8-72A1-4376-80F2-74530E6E7BA0}" dt="2021-03-16T11:38:45.779" v="6250" actId="20577"/>
          <ac:spMkLst>
            <pc:docMk/>
            <pc:sldMk cId="2127920380" sldId="339"/>
            <ac:spMk id="2" creationId="{E3B0CD06-592C-45FD-AE38-9204CA83E657}"/>
          </ac:spMkLst>
        </pc:spChg>
      </pc:sldChg>
      <pc:sldChg chg="del">
        <pc:chgData name="Alberto Becerra Tomé" userId="dfae58fa-b3bf-48e1-b4b8-23903dd66c83" providerId="ADAL" clId="{8611AAF8-72A1-4376-80F2-74530E6E7BA0}" dt="2021-03-12T16:49:41.159" v="15" actId="47"/>
        <pc:sldMkLst>
          <pc:docMk/>
          <pc:sldMk cId="3989244114" sldId="339"/>
        </pc:sldMkLst>
      </pc:sldChg>
      <pc:sldChg chg="del">
        <pc:chgData name="Alberto Becerra Tomé" userId="dfae58fa-b3bf-48e1-b4b8-23903dd66c83" providerId="ADAL" clId="{8611AAF8-72A1-4376-80F2-74530E6E7BA0}" dt="2021-03-12T16:49:41.753" v="16" actId="47"/>
        <pc:sldMkLst>
          <pc:docMk/>
          <pc:sldMk cId="419833498" sldId="340"/>
        </pc:sldMkLst>
      </pc:sldChg>
      <pc:sldChg chg="addSp delSp modSp add mod">
        <pc:chgData name="Alberto Becerra Tomé" userId="dfae58fa-b3bf-48e1-b4b8-23903dd66c83" providerId="ADAL" clId="{8611AAF8-72A1-4376-80F2-74530E6E7BA0}" dt="2021-03-16T12:12:18.690" v="7308" actId="1035"/>
        <pc:sldMkLst>
          <pc:docMk/>
          <pc:sldMk cId="1702432485" sldId="340"/>
        </pc:sldMkLst>
        <pc:spChg chg="mod">
          <ac:chgData name="Alberto Becerra Tomé" userId="dfae58fa-b3bf-48e1-b4b8-23903dd66c83" providerId="ADAL" clId="{8611AAF8-72A1-4376-80F2-74530E6E7BA0}" dt="2021-03-16T11:39:16.707" v="6300" actId="20577"/>
          <ac:spMkLst>
            <pc:docMk/>
            <pc:sldMk cId="1702432485" sldId="340"/>
            <ac:spMk id="2" creationId="{967A1C7A-6E3C-4939-BF4A-D3E933ADF273}"/>
          </ac:spMkLst>
        </pc:spChg>
        <pc:spChg chg="mod">
          <ac:chgData name="Alberto Becerra Tomé" userId="dfae58fa-b3bf-48e1-b4b8-23903dd66c83" providerId="ADAL" clId="{8611AAF8-72A1-4376-80F2-74530E6E7BA0}" dt="2021-03-16T11:38:53.828" v="6255" actId="20577"/>
          <ac:spMkLst>
            <pc:docMk/>
            <pc:sldMk cId="1702432485" sldId="340"/>
            <ac:spMk id="3" creationId="{12AF6C9F-6E26-4085-9F02-53DD46C50999}"/>
          </ac:spMkLst>
        </pc:spChg>
        <pc:spChg chg="add mod">
          <ac:chgData name="Alberto Becerra Tomé" userId="dfae58fa-b3bf-48e1-b4b8-23903dd66c83" providerId="ADAL" clId="{8611AAF8-72A1-4376-80F2-74530E6E7BA0}" dt="2021-03-16T12:09:05.730" v="7065" actId="20577"/>
          <ac:spMkLst>
            <pc:docMk/>
            <pc:sldMk cId="1702432485" sldId="340"/>
            <ac:spMk id="4" creationId="{A971678A-BA41-490F-8904-C74D06280D95}"/>
          </ac:spMkLst>
        </pc:spChg>
        <pc:spChg chg="add mod">
          <ac:chgData name="Alberto Becerra Tomé" userId="dfae58fa-b3bf-48e1-b4b8-23903dd66c83" providerId="ADAL" clId="{8611AAF8-72A1-4376-80F2-74530E6E7BA0}" dt="2021-03-16T12:12:14.153" v="7297" actId="20577"/>
          <ac:spMkLst>
            <pc:docMk/>
            <pc:sldMk cId="1702432485" sldId="340"/>
            <ac:spMk id="7" creationId="{19203BB0-6D4B-48A2-AA6B-FCEC5DF4EFAF}"/>
          </ac:spMkLst>
        </pc:spChg>
        <pc:spChg chg="del">
          <ac:chgData name="Alberto Becerra Tomé" userId="dfae58fa-b3bf-48e1-b4b8-23903dd66c83" providerId="ADAL" clId="{8611AAF8-72A1-4376-80F2-74530E6E7BA0}" dt="2021-03-16T11:39:24.589" v="6301" actId="478"/>
          <ac:spMkLst>
            <pc:docMk/>
            <pc:sldMk cId="1702432485" sldId="340"/>
            <ac:spMk id="8" creationId="{1BAFE360-8EB0-4B7B-9E0F-8588F58F2FB5}"/>
          </ac:spMkLst>
        </pc:spChg>
        <pc:spChg chg="add del mod">
          <ac:chgData name="Alberto Becerra Tomé" userId="dfae58fa-b3bf-48e1-b4b8-23903dd66c83" providerId="ADAL" clId="{8611AAF8-72A1-4376-80F2-74530E6E7BA0}" dt="2021-03-16T12:08:59.937" v="7055" actId="478"/>
          <ac:spMkLst>
            <pc:docMk/>
            <pc:sldMk cId="1702432485" sldId="340"/>
            <ac:spMk id="9" creationId="{07A5F857-F2CE-4882-B72E-F52DF0CE760C}"/>
          </ac:spMkLst>
        </pc:spChg>
        <pc:spChg chg="del">
          <ac:chgData name="Alberto Becerra Tomé" userId="dfae58fa-b3bf-48e1-b4b8-23903dd66c83" providerId="ADAL" clId="{8611AAF8-72A1-4376-80F2-74530E6E7BA0}" dt="2021-03-16T11:39:26.081" v="6302" actId="478"/>
          <ac:spMkLst>
            <pc:docMk/>
            <pc:sldMk cId="1702432485" sldId="340"/>
            <ac:spMk id="11" creationId="{87DC313A-A849-4A23-B794-5E462F29E620}"/>
          </ac:spMkLst>
        </pc:spChg>
        <pc:picChg chg="add mod">
          <ac:chgData name="Alberto Becerra Tomé" userId="dfae58fa-b3bf-48e1-b4b8-23903dd66c83" providerId="ADAL" clId="{8611AAF8-72A1-4376-80F2-74530E6E7BA0}" dt="2021-03-16T12:12:18.690" v="7308" actId="1035"/>
          <ac:picMkLst>
            <pc:docMk/>
            <pc:sldMk cId="1702432485" sldId="340"/>
            <ac:picMk id="6" creationId="{D8CFD989-1F38-4E21-8CEC-DDAF9E9E0866}"/>
          </ac:picMkLst>
        </pc:picChg>
        <pc:picChg chg="del">
          <ac:chgData name="Alberto Becerra Tomé" userId="dfae58fa-b3bf-48e1-b4b8-23903dd66c83" providerId="ADAL" clId="{8611AAF8-72A1-4376-80F2-74530E6E7BA0}" dt="2021-03-16T11:39:27.027" v="6303" actId="478"/>
          <ac:picMkLst>
            <pc:docMk/>
            <pc:sldMk cId="1702432485" sldId="340"/>
            <ac:picMk id="4098" creationId="{620B2BC5-BABE-409E-B300-4D73E8AAA540}"/>
          </ac:picMkLst>
        </pc:picChg>
      </pc:sldChg>
      <pc:sldChg chg="addSp delSp modSp add mod">
        <pc:chgData name="Alberto Becerra Tomé" userId="dfae58fa-b3bf-48e1-b4b8-23903dd66c83" providerId="ADAL" clId="{8611AAF8-72A1-4376-80F2-74530E6E7BA0}" dt="2021-03-16T11:48:33.677" v="6774" actId="20577"/>
        <pc:sldMkLst>
          <pc:docMk/>
          <pc:sldMk cId="2321588832" sldId="341"/>
        </pc:sldMkLst>
        <pc:spChg chg="del">
          <ac:chgData name="Alberto Becerra Tomé" userId="dfae58fa-b3bf-48e1-b4b8-23903dd66c83" providerId="ADAL" clId="{8611AAF8-72A1-4376-80F2-74530E6E7BA0}" dt="2021-03-16T11:41:37.858" v="6305" actId="478"/>
          <ac:spMkLst>
            <pc:docMk/>
            <pc:sldMk cId="2321588832" sldId="341"/>
            <ac:spMk id="2" creationId="{967A1C7A-6E3C-4939-BF4A-D3E933ADF273}"/>
          </ac:spMkLst>
        </pc:spChg>
        <pc:spChg chg="add mod">
          <ac:chgData name="Alberto Becerra Tomé" userId="dfae58fa-b3bf-48e1-b4b8-23903dd66c83" providerId="ADAL" clId="{8611AAF8-72A1-4376-80F2-74530E6E7BA0}" dt="2021-03-16T11:42:19.654" v="6330" actId="113"/>
          <ac:spMkLst>
            <pc:docMk/>
            <pc:sldMk cId="2321588832" sldId="341"/>
            <ac:spMk id="4" creationId="{B19E72A3-E57F-4FBD-A639-57F4D53CC784}"/>
          </ac:spMkLst>
        </pc:spChg>
        <pc:spChg chg="add mod">
          <ac:chgData name="Alberto Becerra Tomé" userId="dfae58fa-b3bf-48e1-b4b8-23903dd66c83" providerId="ADAL" clId="{8611AAF8-72A1-4376-80F2-74530E6E7BA0}" dt="2021-03-16T11:46:51.747" v="6590" actId="1035"/>
          <ac:spMkLst>
            <pc:docMk/>
            <pc:sldMk cId="2321588832" sldId="341"/>
            <ac:spMk id="6" creationId="{4A17C519-D17C-4C55-B342-EB27D30C36F3}"/>
          </ac:spMkLst>
        </pc:spChg>
        <pc:spChg chg="add mod">
          <ac:chgData name="Alberto Becerra Tomé" userId="dfae58fa-b3bf-48e1-b4b8-23903dd66c83" providerId="ADAL" clId="{8611AAF8-72A1-4376-80F2-74530E6E7BA0}" dt="2021-03-16T11:48:33.677" v="6774" actId="20577"/>
          <ac:spMkLst>
            <pc:docMk/>
            <pc:sldMk cId="2321588832" sldId="341"/>
            <ac:spMk id="7" creationId="{E9B59121-9E31-4939-91D1-C8F3E0706FAD}"/>
          </ac:spMkLst>
        </pc:spChg>
        <pc:spChg chg="del mod">
          <ac:chgData name="Alberto Becerra Tomé" userId="dfae58fa-b3bf-48e1-b4b8-23903dd66c83" providerId="ADAL" clId="{8611AAF8-72A1-4376-80F2-74530E6E7BA0}" dt="2021-03-16T11:41:39.226" v="6307" actId="478"/>
          <ac:spMkLst>
            <pc:docMk/>
            <pc:sldMk cId="2321588832" sldId="341"/>
            <ac:spMk id="8" creationId="{46254A73-BF4F-4B00-A392-A1D8B572060E}"/>
          </ac:spMkLst>
        </pc:spChg>
        <pc:picChg chg="del">
          <ac:chgData name="Alberto Becerra Tomé" userId="dfae58fa-b3bf-48e1-b4b8-23903dd66c83" providerId="ADAL" clId="{8611AAF8-72A1-4376-80F2-74530E6E7BA0}" dt="2021-03-16T11:41:40.906" v="6309" actId="478"/>
          <ac:picMkLst>
            <pc:docMk/>
            <pc:sldMk cId="2321588832" sldId="341"/>
            <ac:picMk id="5" creationId="{5435D448-4607-4D11-A1DA-9D126E293335}"/>
          </ac:picMkLst>
        </pc:picChg>
        <pc:picChg chg="del">
          <ac:chgData name="Alberto Becerra Tomé" userId="dfae58fa-b3bf-48e1-b4b8-23903dd66c83" providerId="ADAL" clId="{8611AAF8-72A1-4376-80F2-74530E6E7BA0}" dt="2021-03-16T11:41:40.906" v="6309" actId="478"/>
          <ac:picMkLst>
            <pc:docMk/>
            <pc:sldMk cId="2321588832" sldId="341"/>
            <ac:picMk id="9" creationId="{1F4A4B32-798D-454A-935A-ADF80248424C}"/>
          </ac:picMkLst>
        </pc:picChg>
        <pc:picChg chg="add mod">
          <ac:chgData name="Alberto Becerra Tomé" userId="dfae58fa-b3bf-48e1-b4b8-23903dd66c83" providerId="ADAL" clId="{8611AAF8-72A1-4376-80F2-74530E6E7BA0}" dt="2021-03-16T11:46:48.255" v="6583" actId="1035"/>
          <ac:picMkLst>
            <pc:docMk/>
            <pc:sldMk cId="2321588832" sldId="341"/>
            <ac:picMk id="10" creationId="{608F621B-A572-4875-8EA5-34497DB978DB}"/>
          </ac:picMkLst>
        </pc:picChg>
        <pc:picChg chg="del">
          <ac:chgData name="Alberto Becerra Tomé" userId="dfae58fa-b3bf-48e1-b4b8-23903dd66c83" providerId="ADAL" clId="{8611AAF8-72A1-4376-80F2-74530E6E7BA0}" dt="2021-03-16T11:41:39.800" v="6308" actId="478"/>
          <ac:picMkLst>
            <pc:docMk/>
            <pc:sldMk cId="2321588832" sldId="341"/>
            <ac:picMk id="5122" creationId="{EE2BE675-22BC-4288-8E25-E778D9B7486E}"/>
          </ac:picMkLst>
        </pc:picChg>
      </pc:sldChg>
      <pc:sldChg chg="del">
        <pc:chgData name="Alberto Becerra Tomé" userId="dfae58fa-b3bf-48e1-b4b8-23903dd66c83" providerId="ADAL" clId="{8611AAF8-72A1-4376-80F2-74530E6E7BA0}" dt="2021-03-12T16:49:43.280" v="18" actId="47"/>
        <pc:sldMkLst>
          <pc:docMk/>
          <pc:sldMk cId="3812524836" sldId="341"/>
        </pc:sldMkLst>
      </pc:sldChg>
      <pc:sldChg chg="addSp delSp modSp add mod">
        <pc:chgData name="Alberto Becerra Tomé" userId="dfae58fa-b3bf-48e1-b4b8-23903dd66c83" providerId="ADAL" clId="{8611AAF8-72A1-4376-80F2-74530E6E7BA0}" dt="2021-03-16T12:45:44.281" v="7747" actId="478"/>
        <pc:sldMkLst>
          <pc:docMk/>
          <pc:sldMk cId="3684535994" sldId="342"/>
        </pc:sldMkLst>
        <pc:spChg chg="del mod">
          <ac:chgData name="Alberto Becerra Tomé" userId="dfae58fa-b3bf-48e1-b4b8-23903dd66c83" providerId="ADAL" clId="{8611AAF8-72A1-4376-80F2-74530E6E7BA0}" dt="2021-03-16T12:12:58.686" v="7313"/>
          <ac:spMkLst>
            <pc:docMk/>
            <pc:sldMk cId="3684535994" sldId="342"/>
            <ac:spMk id="2" creationId="{967A1C7A-6E3C-4939-BF4A-D3E933ADF273}"/>
          </ac:spMkLst>
        </pc:spChg>
        <pc:spChg chg="del">
          <ac:chgData name="Alberto Becerra Tomé" userId="dfae58fa-b3bf-48e1-b4b8-23903dd66c83" providerId="ADAL" clId="{8611AAF8-72A1-4376-80F2-74530E6E7BA0}" dt="2021-03-16T12:12:58.686" v="7311" actId="478"/>
          <ac:spMkLst>
            <pc:docMk/>
            <pc:sldMk cId="3684535994" sldId="342"/>
            <ac:spMk id="4" creationId="{A971678A-BA41-490F-8904-C74D06280D95}"/>
          </ac:spMkLst>
        </pc:spChg>
        <pc:spChg chg="add del mod">
          <ac:chgData name="Alberto Becerra Tomé" userId="dfae58fa-b3bf-48e1-b4b8-23903dd66c83" providerId="ADAL" clId="{8611AAF8-72A1-4376-80F2-74530E6E7BA0}" dt="2021-03-16T12:45:44.281" v="7747" actId="478"/>
          <ac:spMkLst>
            <pc:docMk/>
            <pc:sldMk cId="3684535994" sldId="342"/>
            <ac:spMk id="5" creationId="{8FC04A6A-A3E3-4761-AC01-9A7E26F674DA}"/>
          </ac:spMkLst>
        </pc:spChg>
        <pc:spChg chg="del">
          <ac:chgData name="Alberto Becerra Tomé" userId="dfae58fa-b3bf-48e1-b4b8-23903dd66c83" providerId="ADAL" clId="{8611AAF8-72A1-4376-80F2-74530E6E7BA0}" dt="2021-03-16T12:13:00.214" v="7314" actId="478"/>
          <ac:spMkLst>
            <pc:docMk/>
            <pc:sldMk cId="3684535994" sldId="342"/>
            <ac:spMk id="7" creationId="{19203BB0-6D4B-48A2-AA6B-FCEC5DF4EFAF}"/>
          </ac:spMkLst>
        </pc:spChg>
        <pc:spChg chg="add mod ord">
          <ac:chgData name="Alberto Becerra Tomé" userId="dfae58fa-b3bf-48e1-b4b8-23903dd66c83" providerId="ADAL" clId="{8611AAF8-72A1-4376-80F2-74530E6E7BA0}" dt="2021-03-16T12:45:41.911" v="7746" actId="167"/>
          <ac:spMkLst>
            <pc:docMk/>
            <pc:sldMk cId="3684535994" sldId="342"/>
            <ac:spMk id="8" creationId="{C92C7E6F-E3C1-4448-8F13-E0E5AAFCE89D}"/>
          </ac:spMkLst>
        </pc:spChg>
        <pc:picChg chg="del">
          <ac:chgData name="Alberto Becerra Tomé" userId="dfae58fa-b3bf-48e1-b4b8-23903dd66c83" providerId="ADAL" clId="{8611AAF8-72A1-4376-80F2-74530E6E7BA0}" dt="2021-03-16T12:13:01.130" v="7315" actId="478"/>
          <ac:picMkLst>
            <pc:docMk/>
            <pc:sldMk cId="3684535994" sldId="342"/>
            <ac:picMk id="6" creationId="{D8CFD989-1F38-4E21-8CEC-DDAF9E9E0866}"/>
          </ac:picMkLst>
        </pc:picChg>
        <pc:picChg chg="add mod modCrop">
          <ac:chgData name="Alberto Becerra Tomé" userId="dfae58fa-b3bf-48e1-b4b8-23903dd66c83" providerId="ADAL" clId="{8611AAF8-72A1-4376-80F2-74530E6E7BA0}" dt="2021-03-16T12:45:28" v="7745" actId="732"/>
          <ac:picMkLst>
            <pc:docMk/>
            <pc:sldMk cId="3684535994" sldId="342"/>
            <ac:picMk id="10" creationId="{258EA065-95BC-4CD0-B083-1CC269D35897}"/>
          </ac:picMkLst>
        </pc:picChg>
        <pc:picChg chg="add mod">
          <ac:chgData name="Alberto Becerra Tomé" userId="dfae58fa-b3bf-48e1-b4b8-23903dd66c83" providerId="ADAL" clId="{8611AAF8-72A1-4376-80F2-74530E6E7BA0}" dt="2021-03-16T12:45:16.929" v="7743" actId="1076"/>
          <ac:picMkLst>
            <pc:docMk/>
            <pc:sldMk cId="3684535994" sldId="342"/>
            <ac:picMk id="11" creationId="{3D20D14E-D471-4B04-999C-1EA27D3F70C9}"/>
          </ac:picMkLst>
        </pc:picChg>
      </pc:sldChg>
      <pc:sldChg chg="del">
        <pc:chgData name="Alberto Becerra Tomé" userId="dfae58fa-b3bf-48e1-b4b8-23903dd66c83" providerId="ADAL" clId="{8611AAF8-72A1-4376-80F2-74530E6E7BA0}" dt="2021-03-12T16:49:43.571" v="19" actId="47"/>
        <pc:sldMkLst>
          <pc:docMk/>
          <pc:sldMk cId="4062519879" sldId="342"/>
        </pc:sldMkLst>
      </pc:sldChg>
      <pc:sldChg chg="addSp delSp modSp add mod">
        <pc:chgData name="Alberto Becerra Tomé" userId="dfae58fa-b3bf-48e1-b4b8-23903dd66c83" providerId="ADAL" clId="{8611AAF8-72A1-4376-80F2-74530E6E7BA0}" dt="2021-03-16T14:10:13.426" v="8448" actId="21"/>
        <pc:sldMkLst>
          <pc:docMk/>
          <pc:sldMk cId="1100571448" sldId="343"/>
        </pc:sldMkLst>
        <pc:spChg chg="mod">
          <ac:chgData name="Alberto Becerra Tomé" userId="dfae58fa-b3bf-48e1-b4b8-23903dd66c83" providerId="ADAL" clId="{8611AAF8-72A1-4376-80F2-74530E6E7BA0}" dt="2021-03-16T14:10:10.661" v="8447" actId="20577"/>
          <ac:spMkLst>
            <pc:docMk/>
            <pc:sldMk cId="1100571448" sldId="343"/>
            <ac:spMk id="8" creationId="{C92C7E6F-E3C1-4448-8F13-E0E5AAFCE89D}"/>
          </ac:spMkLst>
        </pc:spChg>
        <pc:picChg chg="add del mod modCrop">
          <ac:chgData name="Alberto Becerra Tomé" userId="dfae58fa-b3bf-48e1-b4b8-23903dd66c83" providerId="ADAL" clId="{8611AAF8-72A1-4376-80F2-74530E6E7BA0}" dt="2021-03-16T14:10:13.426" v="8448" actId="21"/>
          <ac:picMkLst>
            <pc:docMk/>
            <pc:sldMk cId="1100571448" sldId="343"/>
            <ac:picMk id="4" creationId="{0B81566A-BDEB-4148-88CC-1018BF325DEB}"/>
          </ac:picMkLst>
        </pc:picChg>
        <pc:picChg chg="add mod">
          <ac:chgData name="Alberto Becerra Tomé" userId="dfae58fa-b3bf-48e1-b4b8-23903dd66c83" providerId="ADAL" clId="{8611AAF8-72A1-4376-80F2-74530E6E7BA0}" dt="2021-03-16T14:09:54.080" v="8411" actId="1036"/>
          <ac:picMkLst>
            <pc:docMk/>
            <pc:sldMk cId="1100571448" sldId="343"/>
            <ac:picMk id="6" creationId="{3BF2848E-B16A-44FC-888E-712F8CC524E2}"/>
          </ac:picMkLst>
        </pc:picChg>
        <pc:picChg chg="del">
          <ac:chgData name="Alberto Becerra Tomé" userId="dfae58fa-b3bf-48e1-b4b8-23903dd66c83" providerId="ADAL" clId="{8611AAF8-72A1-4376-80F2-74530E6E7BA0}" dt="2021-03-16T12:48:29.690" v="7751" actId="478"/>
          <ac:picMkLst>
            <pc:docMk/>
            <pc:sldMk cId="1100571448" sldId="343"/>
            <ac:picMk id="10" creationId="{258EA065-95BC-4CD0-B083-1CC269D35897}"/>
          </ac:picMkLst>
        </pc:picChg>
        <pc:picChg chg="del">
          <ac:chgData name="Alberto Becerra Tomé" userId="dfae58fa-b3bf-48e1-b4b8-23903dd66c83" providerId="ADAL" clId="{8611AAF8-72A1-4376-80F2-74530E6E7BA0}" dt="2021-03-16T12:48:20.284" v="7749" actId="478"/>
          <ac:picMkLst>
            <pc:docMk/>
            <pc:sldMk cId="1100571448" sldId="343"/>
            <ac:picMk id="11" creationId="{3D20D14E-D471-4B04-999C-1EA27D3F70C9}"/>
          </ac:picMkLst>
        </pc:picChg>
      </pc:sldChg>
      <pc:sldChg chg="del">
        <pc:chgData name="Alberto Becerra Tomé" userId="dfae58fa-b3bf-48e1-b4b8-23903dd66c83" providerId="ADAL" clId="{8611AAF8-72A1-4376-80F2-74530E6E7BA0}" dt="2021-03-12T16:49:44.754" v="20" actId="47"/>
        <pc:sldMkLst>
          <pc:docMk/>
          <pc:sldMk cId="2703381786" sldId="343"/>
        </pc:sldMkLst>
      </pc:sldChg>
      <pc:sldChg chg="addSp delSp modSp add mod modNotesTx">
        <pc:chgData name="Alberto Becerra Tomé" userId="dfae58fa-b3bf-48e1-b4b8-23903dd66c83" providerId="ADAL" clId="{8611AAF8-72A1-4376-80F2-74530E6E7BA0}" dt="2021-03-16T14:14:41.841" v="8603" actId="20577"/>
        <pc:sldMkLst>
          <pc:docMk/>
          <pc:sldMk cId="2102421198" sldId="344"/>
        </pc:sldMkLst>
        <pc:spChg chg="mod">
          <ac:chgData name="Alberto Becerra Tomé" userId="dfae58fa-b3bf-48e1-b4b8-23903dd66c83" providerId="ADAL" clId="{8611AAF8-72A1-4376-80F2-74530E6E7BA0}" dt="2021-03-16T14:10:27.563" v="8453" actId="20577"/>
          <ac:spMkLst>
            <pc:docMk/>
            <pc:sldMk cId="2102421198" sldId="344"/>
            <ac:spMk id="8" creationId="{C92C7E6F-E3C1-4448-8F13-E0E5AAFCE89D}"/>
          </ac:spMkLst>
        </pc:spChg>
        <pc:picChg chg="add mod">
          <ac:chgData name="Alberto Becerra Tomé" userId="dfae58fa-b3bf-48e1-b4b8-23903dd66c83" providerId="ADAL" clId="{8611AAF8-72A1-4376-80F2-74530E6E7BA0}" dt="2021-03-16T14:11:21.038" v="8466" actId="1076"/>
          <ac:picMkLst>
            <pc:docMk/>
            <pc:sldMk cId="2102421198" sldId="344"/>
            <ac:picMk id="4" creationId="{E0BC80E0-D410-49B1-963D-62650BE60E78}"/>
          </ac:picMkLst>
        </pc:picChg>
        <pc:picChg chg="add mod">
          <ac:chgData name="Alberto Becerra Tomé" userId="dfae58fa-b3bf-48e1-b4b8-23903dd66c83" providerId="ADAL" clId="{8611AAF8-72A1-4376-80F2-74530E6E7BA0}" dt="2021-03-16T14:10:46.612" v="8460" actId="1076"/>
          <ac:picMkLst>
            <pc:docMk/>
            <pc:sldMk cId="2102421198" sldId="344"/>
            <ac:picMk id="5" creationId="{DC19DFCC-70E7-463D-BF54-4C2179DBD392}"/>
          </ac:picMkLst>
        </pc:picChg>
        <pc:picChg chg="del">
          <ac:chgData name="Alberto Becerra Tomé" userId="dfae58fa-b3bf-48e1-b4b8-23903dd66c83" providerId="ADAL" clId="{8611AAF8-72A1-4376-80F2-74530E6E7BA0}" dt="2021-03-16T14:10:28.801" v="8454" actId="478"/>
          <ac:picMkLst>
            <pc:docMk/>
            <pc:sldMk cId="2102421198" sldId="344"/>
            <ac:picMk id="6" creationId="{3BF2848E-B16A-44FC-888E-712F8CC524E2}"/>
          </ac:picMkLst>
        </pc:picChg>
      </pc:sldChg>
      <pc:sldChg chg="del">
        <pc:chgData name="Alberto Becerra Tomé" userId="dfae58fa-b3bf-48e1-b4b8-23903dd66c83" providerId="ADAL" clId="{8611AAF8-72A1-4376-80F2-74530E6E7BA0}" dt="2021-03-12T16:49:46.401" v="22" actId="47"/>
        <pc:sldMkLst>
          <pc:docMk/>
          <pc:sldMk cId="3682402472" sldId="344"/>
        </pc:sldMkLst>
      </pc:sldChg>
      <pc:sldChg chg="addSp delSp modSp add mod">
        <pc:chgData name="Alberto Becerra Tomé" userId="dfae58fa-b3bf-48e1-b4b8-23903dd66c83" providerId="ADAL" clId="{8611AAF8-72A1-4376-80F2-74530E6E7BA0}" dt="2021-03-16T14:27:26.036" v="9389" actId="20577"/>
        <pc:sldMkLst>
          <pc:docMk/>
          <pc:sldMk cId="1714749845" sldId="345"/>
        </pc:sldMkLst>
        <pc:spChg chg="add mod">
          <ac:chgData name="Alberto Becerra Tomé" userId="dfae58fa-b3bf-48e1-b4b8-23903dd66c83" providerId="ADAL" clId="{8611AAF8-72A1-4376-80F2-74530E6E7BA0}" dt="2021-03-16T14:27:26.036" v="9389" actId="20577"/>
          <ac:spMkLst>
            <pc:docMk/>
            <pc:sldMk cId="1714749845" sldId="345"/>
            <ac:spMk id="2" creationId="{50DA1EF1-58E6-4CBF-A051-731B1490EB7B}"/>
          </ac:spMkLst>
        </pc:spChg>
        <pc:spChg chg="add del mod">
          <ac:chgData name="Alberto Becerra Tomé" userId="dfae58fa-b3bf-48e1-b4b8-23903dd66c83" providerId="ADAL" clId="{8611AAF8-72A1-4376-80F2-74530E6E7BA0}" dt="2021-03-16T14:22:53.970" v="8958" actId="478"/>
          <ac:spMkLst>
            <pc:docMk/>
            <pc:sldMk cId="1714749845" sldId="345"/>
            <ac:spMk id="7" creationId="{F3928382-A8BE-476D-8C34-09BC6470E2C1}"/>
          </ac:spMkLst>
        </pc:spChg>
        <pc:spChg chg="mod">
          <ac:chgData name="Alberto Becerra Tomé" userId="dfae58fa-b3bf-48e1-b4b8-23903dd66c83" providerId="ADAL" clId="{8611AAF8-72A1-4376-80F2-74530E6E7BA0}" dt="2021-03-16T14:16:55.688" v="8618" actId="20577"/>
          <ac:spMkLst>
            <pc:docMk/>
            <pc:sldMk cId="1714749845" sldId="345"/>
            <ac:spMk id="8" creationId="{C92C7E6F-E3C1-4448-8F13-E0E5AAFCE89D}"/>
          </ac:spMkLst>
        </pc:spChg>
        <pc:picChg chg="del">
          <ac:chgData name="Alberto Becerra Tomé" userId="dfae58fa-b3bf-48e1-b4b8-23903dd66c83" providerId="ADAL" clId="{8611AAF8-72A1-4376-80F2-74530E6E7BA0}" dt="2021-03-16T14:17:41.879" v="8619" actId="478"/>
          <ac:picMkLst>
            <pc:docMk/>
            <pc:sldMk cId="1714749845" sldId="345"/>
            <ac:picMk id="4" creationId="{E0BC80E0-D410-49B1-963D-62650BE60E78}"/>
          </ac:picMkLst>
        </pc:picChg>
        <pc:picChg chg="del">
          <ac:chgData name="Alberto Becerra Tomé" userId="dfae58fa-b3bf-48e1-b4b8-23903dd66c83" providerId="ADAL" clId="{8611AAF8-72A1-4376-80F2-74530E6E7BA0}" dt="2021-03-16T14:17:41.879" v="8619" actId="478"/>
          <ac:picMkLst>
            <pc:docMk/>
            <pc:sldMk cId="1714749845" sldId="345"/>
            <ac:picMk id="5" creationId="{DC19DFCC-70E7-463D-BF54-4C2179DBD392}"/>
          </ac:picMkLst>
        </pc:picChg>
        <pc:picChg chg="add mod">
          <ac:chgData name="Alberto Becerra Tomé" userId="dfae58fa-b3bf-48e1-b4b8-23903dd66c83" providerId="ADAL" clId="{8611AAF8-72A1-4376-80F2-74530E6E7BA0}" dt="2021-03-16T14:27:15.090" v="9383" actId="1037"/>
          <ac:picMkLst>
            <pc:docMk/>
            <pc:sldMk cId="1714749845" sldId="345"/>
            <ac:picMk id="6" creationId="{9FC6C93F-F7BE-4E3E-B3C7-F8205714432C}"/>
          </ac:picMkLst>
        </pc:picChg>
        <pc:picChg chg="add mod modCrop">
          <ac:chgData name="Alberto Becerra Tomé" userId="dfae58fa-b3bf-48e1-b4b8-23903dd66c83" providerId="ADAL" clId="{8611AAF8-72A1-4376-80F2-74530E6E7BA0}" dt="2021-03-16T14:27:19.670" v="9388" actId="1036"/>
          <ac:picMkLst>
            <pc:docMk/>
            <pc:sldMk cId="1714749845" sldId="345"/>
            <ac:picMk id="9" creationId="{1D5BBAE5-26CA-4B80-8838-B586D5005EF0}"/>
          </ac:picMkLst>
        </pc:picChg>
      </pc:sldChg>
      <pc:sldChg chg="del">
        <pc:chgData name="Alberto Becerra Tomé" userId="dfae58fa-b3bf-48e1-b4b8-23903dd66c83" providerId="ADAL" clId="{8611AAF8-72A1-4376-80F2-74530E6E7BA0}" dt="2021-03-12T16:49:47.227" v="23" actId="47"/>
        <pc:sldMkLst>
          <pc:docMk/>
          <pc:sldMk cId="4020995787" sldId="345"/>
        </pc:sldMkLst>
      </pc:sldChg>
      <pc:sldChg chg="addSp delSp modSp add mod">
        <pc:chgData name="Alberto Becerra Tomé" userId="dfae58fa-b3bf-48e1-b4b8-23903dd66c83" providerId="ADAL" clId="{8611AAF8-72A1-4376-80F2-74530E6E7BA0}" dt="2021-03-16T14:40:54.406" v="10272" actId="1076"/>
        <pc:sldMkLst>
          <pc:docMk/>
          <pc:sldMk cId="689510821" sldId="346"/>
        </pc:sldMkLst>
        <pc:spChg chg="del mod">
          <ac:chgData name="Alberto Becerra Tomé" userId="dfae58fa-b3bf-48e1-b4b8-23903dd66c83" providerId="ADAL" clId="{8611AAF8-72A1-4376-80F2-74530E6E7BA0}" dt="2021-03-16T14:27:57.213" v="9416"/>
          <ac:spMkLst>
            <pc:docMk/>
            <pc:sldMk cId="689510821" sldId="346"/>
            <ac:spMk id="2" creationId="{50DA1EF1-58E6-4CBF-A051-731B1490EB7B}"/>
          </ac:spMkLst>
        </pc:spChg>
        <pc:spChg chg="add mod">
          <ac:chgData name="Alberto Becerra Tomé" userId="dfae58fa-b3bf-48e1-b4b8-23903dd66c83" providerId="ADAL" clId="{8611AAF8-72A1-4376-80F2-74530E6E7BA0}" dt="2021-03-16T14:40:54.406" v="10272" actId="1076"/>
          <ac:spMkLst>
            <pc:docMk/>
            <pc:sldMk cId="689510821" sldId="346"/>
            <ac:spMk id="4" creationId="{E2DBFF8C-2394-46E1-A5F8-E958BDFDDE93}"/>
          </ac:spMkLst>
        </pc:spChg>
        <pc:spChg chg="mod">
          <ac:chgData name="Alberto Becerra Tomé" userId="dfae58fa-b3bf-48e1-b4b8-23903dd66c83" providerId="ADAL" clId="{8611AAF8-72A1-4376-80F2-74530E6E7BA0}" dt="2021-03-16T14:27:52.906" v="9412" actId="20577"/>
          <ac:spMkLst>
            <pc:docMk/>
            <pc:sldMk cId="689510821" sldId="346"/>
            <ac:spMk id="8" creationId="{C92C7E6F-E3C1-4448-8F13-E0E5AAFCE89D}"/>
          </ac:spMkLst>
        </pc:spChg>
        <pc:picChg chg="del">
          <ac:chgData name="Alberto Becerra Tomé" userId="dfae58fa-b3bf-48e1-b4b8-23903dd66c83" providerId="ADAL" clId="{8611AAF8-72A1-4376-80F2-74530E6E7BA0}" dt="2021-03-16T14:27:57.756" v="9417" actId="478"/>
          <ac:picMkLst>
            <pc:docMk/>
            <pc:sldMk cId="689510821" sldId="346"/>
            <ac:picMk id="6" creationId="{9FC6C93F-F7BE-4E3E-B3C7-F8205714432C}"/>
          </ac:picMkLst>
        </pc:picChg>
        <pc:picChg chg="add mod">
          <ac:chgData name="Alberto Becerra Tomé" userId="dfae58fa-b3bf-48e1-b4b8-23903dd66c83" providerId="ADAL" clId="{8611AAF8-72A1-4376-80F2-74530E6E7BA0}" dt="2021-03-16T14:38:49.636" v="10147" actId="1036"/>
          <ac:picMkLst>
            <pc:docMk/>
            <pc:sldMk cId="689510821" sldId="346"/>
            <ac:picMk id="7" creationId="{64DE028B-A7ED-48EE-A276-E4699A5A08FE}"/>
          </ac:picMkLst>
        </pc:picChg>
        <pc:picChg chg="del">
          <ac:chgData name="Alberto Becerra Tomé" userId="dfae58fa-b3bf-48e1-b4b8-23903dd66c83" providerId="ADAL" clId="{8611AAF8-72A1-4376-80F2-74530E6E7BA0}" dt="2021-03-16T14:27:57.756" v="9417" actId="478"/>
          <ac:picMkLst>
            <pc:docMk/>
            <pc:sldMk cId="689510821" sldId="346"/>
            <ac:picMk id="9" creationId="{1D5BBAE5-26CA-4B80-8838-B586D5005EF0}"/>
          </ac:picMkLst>
        </pc:picChg>
      </pc:sldChg>
      <pc:sldChg chg="del">
        <pc:chgData name="Alberto Becerra Tomé" userId="dfae58fa-b3bf-48e1-b4b8-23903dd66c83" providerId="ADAL" clId="{8611AAF8-72A1-4376-80F2-74530E6E7BA0}" dt="2021-03-12T16:49:47.387" v="24" actId="47"/>
        <pc:sldMkLst>
          <pc:docMk/>
          <pc:sldMk cId="790050380" sldId="346"/>
        </pc:sldMkLst>
      </pc:sldChg>
      <pc:sldChg chg="delSp modSp add mod">
        <pc:chgData name="Alberto Becerra Tomé" userId="dfae58fa-b3bf-48e1-b4b8-23903dd66c83" providerId="ADAL" clId="{8611AAF8-72A1-4376-80F2-74530E6E7BA0}" dt="2021-03-16T14:49:58.291" v="10634" actId="20577"/>
        <pc:sldMkLst>
          <pc:docMk/>
          <pc:sldMk cId="3668716935" sldId="347"/>
        </pc:sldMkLst>
        <pc:spChg chg="del">
          <ac:chgData name="Alberto Becerra Tomé" userId="dfae58fa-b3bf-48e1-b4b8-23903dd66c83" providerId="ADAL" clId="{8611AAF8-72A1-4376-80F2-74530E6E7BA0}" dt="2021-03-16T14:41:02.298" v="10274" actId="478"/>
          <ac:spMkLst>
            <pc:docMk/>
            <pc:sldMk cId="3668716935" sldId="347"/>
            <ac:spMk id="4" creationId="{E2DBFF8C-2394-46E1-A5F8-E958BDFDDE93}"/>
          </ac:spMkLst>
        </pc:spChg>
        <pc:spChg chg="mod">
          <ac:chgData name="Alberto Becerra Tomé" userId="dfae58fa-b3bf-48e1-b4b8-23903dd66c83" providerId="ADAL" clId="{8611AAF8-72A1-4376-80F2-74530E6E7BA0}" dt="2021-03-16T14:49:58.291" v="10634" actId="20577"/>
          <ac:spMkLst>
            <pc:docMk/>
            <pc:sldMk cId="3668716935" sldId="347"/>
            <ac:spMk id="8" creationId="{C92C7E6F-E3C1-4448-8F13-E0E5AAFCE89D}"/>
          </ac:spMkLst>
        </pc:spChg>
        <pc:picChg chg="del">
          <ac:chgData name="Alberto Becerra Tomé" userId="dfae58fa-b3bf-48e1-b4b8-23903dd66c83" providerId="ADAL" clId="{8611AAF8-72A1-4376-80F2-74530E6E7BA0}" dt="2021-03-16T14:41:03.903" v="10275" actId="478"/>
          <ac:picMkLst>
            <pc:docMk/>
            <pc:sldMk cId="3668716935" sldId="347"/>
            <ac:picMk id="7" creationId="{64DE028B-A7ED-48EE-A276-E4699A5A08FE}"/>
          </ac:picMkLst>
        </pc:picChg>
      </pc:sldChg>
      <pc:sldChg chg="modSp add mod">
        <pc:chgData name="Alberto Becerra Tomé" userId="dfae58fa-b3bf-48e1-b4b8-23903dd66c83" providerId="ADAL" clId="{8611AAF8-72A1-4376-80F2-74530E6E7BA0}" dt="2021-03-17T08:54:34.474" v="10645" actId="20577"/>
        <pc:sldMkLst>
          <pc:docMk/>
          <pc:sldMk cId="2066149217" sldId="348"/>
        </pc:sldMkLst>
        <pc:spChg chg="mod">
          <ac:chgData name="Alberto Becerra Tomé" userId="dfae58fa-b3bf-48e1-b4b8-23903dd66c83" providerId="ADAL" clId="{8611AAF8-72A1-4376-80F2-74530E6E7BA0}" dt="2021-03-17T08:54:34.474" v="10645" actId="20577"/>
          <ac:spMkLst>
            <pc:docMk/>
            <pc:sldMk cId="2066149217" sldId="348"/>
            <ac:spMk id="2" creationId="{E3B0CD06-592C-45FD-AE38-9204CA83E657}"/>
          </ac:spMkLst>
        </pc:spChg>
      </pc:sldChg>
      <pc:sldChg chg="addSp delSp modSp add mod">
        <pc:chgData name="Alberto Becerra Tomé" userId="dfae58fa-b3bf-48e1-b4b8-23903dd66c83" providerId="ADAL" clId="{8611AAF8-72A1-4376-80F2-74530E6E7BA0}" dt="2021-03-17T15:48:02.516" v="12981" actId="20577"/>
        <pc:sldMkLst>
          <pc:docMk/>
          <pc:sldMk cId="2494753715" sldId="349"/>
        </pc:sldMkLst>
        <pc:spChg chg="del">
          <ac:chgData name="Alberto Becerra Tomé" userId="dfae58fa-b3bf-48e1-b4b8-23903dd66c83" providerId="ADAL" clId="{8611AAF8-72A1-4376-80F2-74530E6E7BA0}" dt="2021-03-17T08:54:50.101" v="10656" actId="478"/>
          <ac:spMkLst>
            <pc:docMk/>
            <pc:sldMk cId="2494753715" sldId="349"/>
            <ac:spMk id="2" creationId="{967A1C7A-6E3C-4939-BF4A-D3E933ADF273}"/>
          </ac:spMkLst>
        </pc:spChg>
        <pc:spChg chg="mod">
          <ac:chgData name="Alberto Becerra Tomé" userId="dfae58fa-b3bf-48e1-b4b8-23903dd66c83" providerId="ADAL" clId="{8611AAF8-72A1-4376-80F2-74530E6E7BA0}" dt="2021-03-17T08:54:45.425" v="10655" actId="20577"/>
          <ac:spMkLst>
            <pc:docMk/>
            <pc:sldMk cId="2494753715" sldId="349"/>
            <ac:spMk id="3" creationId="{12AF6C9F-6E26-4085-9F02-53DD46C50999}"/>
          </ac:spMkLst>
        </pc:spChg>
        <pc:spChg chg="del">
          <ac:chgData name="Alberto Becerra Tomé" userId="dfae58fa-b3bf-48e1-b4b8-23903dd66c83" providerId="ADAL" clId="{8611AAF8-72A1-4376-80F2-74530E6E7BA0}" dt="2021-03-17T08:54:51" v="10657" actId="478"/>
          <ac:spMkLst>
            <pc:docMk/>
            <pc:sldMk cId="2494753715" sldId="349"/>
            <ac:spMk id="4" creationId="{A971678A-BA41-490F-8904-C74D06280D95}"/>
          </ac:spMkLst>
        </pc:spChg>
        <pc:spChg chg="add mod">
          <ac:chgData name="Alberto Becerra Tomé" userId="dfae58fa-b3bf-48e1-b4b8-23903dd66c83" providerId="ADAL" clId="{8611AAF8-72A1-4376-80F2-74530E6E7BA0}" dt="2021-03-17T15:48:02.516" v="12981" actId="20577"/>
          <ac:spMkLst>
            <pc:docMk/>
            <pc:sldMk cId="2494753715" sldId="349"/>
            <ac:spMk id="5" creationId="{44707A17-0FF3-46CA-B9E6-D99FDB012D53}"/>
          </ac:spMkLst>
        </pc:spChg>
        <pc:spChg chg="del mod">
          <ac:chgData name="Alberto Becerra Tomé" userId="dfae58fa-b3bf-48e1-b4b8-23903dd66c83" providerId="ADAL" clId="{8611AAF8-72A1-4376-80F2-74530E6E7BA0}" dt="2021-03-17T08:54:53.817" v="10659" actId="478"/>
          <ac:spMkLst>
            <pc:docMk/>
            <pc:sldMk cId="2494753715" sldId="349"/>
            <ac:spMk id="7" creationId="{19203BB0-6D4B-48A2-AA6B-FCEC5DF4EFAF}"/>
          </ac:spMkLst>
        </pc:spChg>
        <pc:spChg chg="add del mod">
          <ac:chgData name="Alberto Becerra Tomé" userId="dfae58fa-b3bf-48e1-b4b8-23903dd66c83" providerId="ADAL" clId="{8611AAF8-72A1-4376-80F2-74530E6E7BA0}" dt="2021-03-17T08:55:32.150" v="10662"/>
          <ac:spMkLst>
            <pc:docMk/>
            <pc:sldMk cId="2494753715" sldId="349"/>
            <ac:spMk id="8" creationId="{5DF2F179-5680-4AD6-A10A-6933334DDD68}"/>
          </ac:spMkLst>
        </pc:spChg>
        <pc:picChg chg="del">
          <ac:chgData name="Alberto Becerra Tomé" userId="dfae58fa-b3bf-48e1-b4b8-23903dd66c83" providerId="ADAL" clId="{8611AAF8-72A1-4376-80F2-74530E6E7BA0}" dt="2021-03-17T08:54:54.761" v="10660" actId="478"/>
          <ac:picMkLst>
            <pc:docMk/>
            <pc:sldMk cId="2494753715" sldId="349"/>
            <ac:picMk id="6" creationId="{D8CFD989-1F38-4E21-8CEC-DDAF9E9E0866}"/>
          </ac:picMkLst>
        </pc:picChg>
      </pc:sldChg>
      <pc:sldChg chg="addSp delSp modSp add mod">
        <pc:chgData name="Alberto Becerra Tomé" userId="dfae58fa-b3bf-48e1-b4b8-23903dd66c83" providerId="ADAL" clId="{8611AAF8-72A1-4376-80F2-74530E6E7BA0}" dt="2021-03-17T09:44:32.964" v="12243" actId="20577"/>
        <pc:sldMkLst>
          <pc:docMk/>
          <pc:sldMk cId="3460002037" sldId="350"/>
        </pc:sldMkLst>
        <pc:spChg chg="add del mod">
          <ac:chgData name="Alberto Becerra Tomé" userId="dfae58fa-b3bf-48e1-b4b8-23903dd66c83" providerId="ADAL" clId="{8611AAF8-72A1-4376-80F2-74530E6E7BA0}" dt="2021-03-17T09:21:00.575" v="11586" actId="478"/>
          <ac:spMkLst>
            <pc:docMk/>
            <pc:sldMk cId="3460002037" sldId="350"/>
            <ac:spMk id="4" creationId="{247F683D-B802-4BAA-9931-001D1E7CB8F0}"/>
          </ac:spMkLst>
        </pc:spChg>
        <pc:spChg chg="mod">
          <ac:chgData name="Alberto Becerra Tomé" userId="dfae58fa-b3bf-48e1-b4b8-23903dd66c83" providerId="ADAL" clId="{8611AAF8-72A1-4376-80F2-74530E6E7BA0}" dt="2021-03-17T09:44:32.964" v="12243" actId="20577"/>
          <ac:spMkLst>
            <pc:docMk/>
            <pc:sldMk cId="3460002037" sldId="350"/>
            <ac:spMk id="5" creationId="{44707A17-0FF3-46CA-B9E6-D99FDB012D53}"/>
          </ac:spMkLst>
        </pc:spChg>
        <pc:picChg chg="add mod">
          <ac:chgData name="Alberto Becerra Tomé" userId="dfae58fa-b3bf-48e1-b4b8-23903dd66c83" providerId="ADAL" clId="{8611AAF8-72A1-4376-80F2-74530E6E7BA0}" dt="2021-03-17T09:44:32.272" v="12242" actId="1036"/>
          <ac:picMkLst>
            <pc:docMk/>
            <pc:sldMk cId="3460002037" sldId="350"/>
            <ac:picMk id="6" creationId="{A705114D-8617-43B7-9945-BEC2B2D5085E}"/>
          </ac:picMkLst>
        </pc:picChg>
      </pc:sldChg>
      <pc:sldChg chg="addSp delSp modSp add mod">
        <pc:chgData name="Alberto Becerra Tomé" userId="dfae58fa-b3bf-48e1-b4b8-23903dd66c83" providerId="ADAL" clId="{8611AAF8-72A1-4376-80F2-74530E6E7BA0}" dt="2021-03-17T09:36:31.164" v="11786" actId="20577"/>
        <pc:sldMkLst>
          <pc:docMk/>
          <pc:sldMk cId="3583437304" sldId="351"/>
        </pc:sldMkLst>
        <pc:spChg chg="mod">
          <ac:chgData name="Alberto Becerra Tomé" userId="dfae58fa-b3bf-48e1-b4b8-23903dd66c83" providerId="ADAL" clId="{8611AAF8-72A1-4376-80F2-74530E6E7BA0}" dt="2021-03-17T09:36:31.164" v="11786" actId="20577"/>
          <ac:spMkLst>
            <pc:docMk/>
            <pc:sldMk cId="3583437304" sldId="351"/>
            <ac:spMk id="4" creationId="{247F683D-B802-4BAA-9931-001D1E7CB8F0}"/>
          </ac:spMkLst>
        </pc:spChg>
        <pc:spChg chg="del">
          <ac:chgData name="Alberto Becerra Tomé" userId="dfae58fa-b3bf-48e1-b4b8-23903dd66c83" providerId="ADAL" clId="{8611AAF8-72A1-4376-80F2-74530E6E7BA0}" dt="2021-03-17T09:20:40.015" v="11582" actId="478"/>
          <ac:spMkLst>
            <pc:docMk/>
            <pc:sldMk cId="3583437304" sldId="351"/>
            <ac:spMk id="5" creationId="{44707A17-0FF3-46CA-B9E6-D99FDB012D53}"/>
          </ac:spMkLst>
        </pc:spChg>
        <pc:spChg chg="add mod">
          <ac:chgData name="Alberto Becerra Tomé" userId="dfae58fa-b3bf-48e1-b4b8-23903dd66c83" providerId="ADAL" clId="{8611AAF8-72A1-4376-80F2-74530E6E7BA0}" dt="2021-03-17T09:36:02.900" v="11781" actId="20577"/>
          <ac:spMkLst>
            <pc:docMk/>
            <pc:sldMk cId="3583437304" sldId="351"/>
            <ac:spMk id="6" creationId="{E86EC628-69F1-4C05-933A-B36EBBAD96EB}"/>
          </ac:spMkLst>
        </pc:spChg>
      </pc:sldChg>
      <pc:sldChg chg="addSp delSp modSp add mod">
        <pc:chgData name="Alberto Becerra Tomé" userId="dfae58fa-b3bf-48e1-b4b8-23903dd66c83" providerId="ADAL" clId="{8611AAF8-72A1-4376-80F2-74530E6E7BA0}" dt="2021-03-22T16:38:49.729" v="12983" actId="20577"/>
        <pc:sldMkLst>
          <pc:docMk/>
          <pc:sldMk cId="1698449453" sldId="352"/>
        </pc:sldMkLst>
        <pc:spChg chg="mod">
          <ac:chgData name="Alberto Becerra Tomé" userId="dfae58fa-b3bf-48e1-b4b8-23903dd66c83" providerId="ADAL" clId="{8611AAF8-72A1-4376-80F2-74530E6E7BA0}" dt="2021-03-22T16:38:49.729" v="12983" actId="20577"/>
          <ac:spMkLst>
            <pc:docMk/>
            <pc:sldMk cId="1698449453" sldId="352"/>
            <ac:spMk id="5" creationId="{44707A17-0FF3-46CA-B9E6-D99FDB012D53}"/>
          </ac:spMkLst>
        </pc:spChg>
        <pc:picChg chg="del">
          <ac:chgData name="Alberto Becerra Tomé" userId="dfae58fa-b3bf-48e1-b4b8-23903dd66c83" providerId="ADAL" clId="{8611AAF8-72A1-4376-80F2-74530E6E7BA0}" dt="2021-03-17T09:41:28.622" v="12236" actId="478"/>
          <ac:picMkLst>
            <pc:docMk/>
            <pc:sldMk cId="1698449453" sldId="352"/>
            <ac:picMk id="6" creationId="{A705114D-8617-43B7-9945-BEC2B2D5085E}"/>
          </ac:picMkLst>
        </pc:picChg>
        <pc:picChg chg="add mod">
          <ac:chgData name="Alberto Becerra Tomé" userId="dfae58fa-b3bf-48e1-b4b8-23903dd66c83" providerId="ADAL" clId="{8611AAF8-72A1-4376-80F2-74530E6E7BA0}" dt="2021-03-17T09:41:36.400" v="12238" actId="1076"/>
          <ac:picMkLst>
            <pc:docMk/>
            <pc:sldMk cId="1698449453" sldId="352"/>
            <ac:picMk id="7" creationId="{E5C64C52-890B-4EE9-B5A9-7B9B83023260}"/>
          </ac:picMkLst>
        </pc:picChg>
      </pc:sldChg>
      <pc:sldChg chg="modSp add mod">
        <pc:chgData name="Alberto Becerra Tomé" userId="dfae58fa-b3bf-48e1-b4b8-23903dd66c83" providerId="ADAL" clId="{8611AAF8-72A1-4376-80F2-74530E6E7BA0}" dt="2021-03-17T09:49:02.547" v="12761" actId="6549"/>
        <pc:sldMkLst>
          <pc:docMk/>
          <pc:sldMk cId="942357484" sldId="353"/>
        </pc:sldMkLst>
        <pc:spChg chg="mod">
          <ac:chgData name="Alberto Becerra Tomé" userId="dfae58fa-b3bf-48e1-b4b8-23903dd66c83" providerId="ADAL" clId="{8611AAF8-72A1-4376-80F2-74530E6E7BA0}" dt="2021-03-17T09:48:02.220" v="12711" actId="20577"/>
          <ac:spMkLst>
            <pc:docMk/>
            <pc:sldMk cId="942357484" sldId="353"/>
            <ac:spMk id="4" creationId="{247F683D-B802-4BAA-9931-001D1E7CB8F0}"/>
          </ac:spMkLst>
        </pc:spChg>
        <pc:spChg chg="mod">
          <ac:chgData name="Alberto Becerra Tomé" userId="dfae58fa-b3bf-48e1-b4b8-23903dd66c83" providerId="ADAL" clId="{8611AAF8-72A1-4376-80F2-74530E6E7BA0}" dt="2021-03-17T09:49:02.547" v="12761" actId="6549"/>
          <ac:spMkLst>
            <pc:docMk/>
            <pc:sldMk cId="942357484" sldId="353"/>
            <ac:spMk id="6" creationId="{E86EC628-69F1-4C05-933A-B36EBBAD96EB}"/>
          </ac:spMkLst>
        </pc:spChg>
      </pc:sldChg>
      <pc:sldChg chg="addSp delSp modSp add mod">
        <pc:chgData name="Alberto Becerra Tomé" userId="dfae58fa-b3bf-48e1-b4b8-23903dd66c83" providerId="ADAL" clId="{8611AAF8-72A1-4376-80F2-74530E6E7BA0}" dt="2021-03-17T09:50:54.661" v="12781" actId="1076"/>
        <pc:sldMkLst>
          <pc:docMk/>
          <pc:sldMk cId="2946511775" sldId="354"/>
        </pc:sldMkLst>
        <pc:spChg chg="del">
          <ac:chgData name="Alberto Becerra Tomé" userId="dfae58fa-b3bf-48e1-b4b8-23903dd66c83" providerId="ADAL" clId="{8611AAF8-72A1-4376-80F2-74530E6E7BA0}" dt="2021-03-17T09:50:02.795" v="12767" actId="478"/>
          <ac:spMkLst>
            <pc:docMk/>
            <pc:sldMk cId="2946511775" sldId="354"/>
            <ac:spMk id="4" creationId="{247F683D-B802-4BAA-9931-001D1E7CB8F0}"/>
          </ac:spMkLst>
        </pc:spChg>
        <pc:spChg chg="del">
          <ac:chgData name="Alberto Becerra Tomé" userId="dfae58fa-b3bf-48e1-b4b8-23903dd66c83" providerId="ADAL" clId="{8611AAF8-72A1-4376-80F2-74530E6E7BA0}" dt="2021-03-17T09:50:04.726" v="12768" actId="478"/>
          <ac:spMkLst>
            <pc:docMk/>
            <pc:sldMk cId="2946511775" sldId="354"/>
            <ac:spMk id="6" creationId="{E86EC628-69F1-4C05-933A-B36EBBAD96EB}"/>
          </ac:spMkLst>
        </pc:spChg>
        <pc:picChg chg="add mod">
          <ac:chgData name="Alberto Becerra Tomé" userId="dfae58fa-b3bf-48e1-b4b8-23903dd66c83" providerId="ADAL" clId="{8611AAF8-72A1-4376-80F2-74530E6E7BA0}" dt="2021-03-17T09:50:46.724" v="12778" actId="1076"/>
          <ac:picMkLst>
            <pc:docMk/>
            <pc:sldMk cId="2946511775" sldId="354"/>
            <ac:picMk id="5" creationId="{EE0DD942-F2AA-4A3A-91C5-A188626D9ACF}"/>
          </ac:picMkLst>
        </pc:picChg>
        <pc:picChg chg="add mod">
          <ac:chgData name="Alberto Becerra Tomé" userId="dfae58fa-b3bf-48e1-b4b8-23903dd66c83" providerId="ADAL" clId="{8611AAF8-72A1-4376-80F2-74530E6E7BA0}" dt="2021-03-17T09:50:32.372" v="12776" actId="1076"/>
          <ac:picMkLst>
            <pc:docMk/>
            <pc:sldMk cId="2946511775" sldId="354"/>
            <ac:picMk id="7" creationId="{377CCD7D-0500-4679-B0BC-1F0563924221}"/>
          </ac:picMkLst>
        </pc:picChg>
        <pc:picChg chg="add mod">
          <ac:chgData name="Alberto Becerra Tomé" userId="dfae58fa-b3bf-48e1-b4b8-23903dd66c83" providerId="ADAL" clId="{8611AAF8-72A1-4376-80F2-74530E6E7BA0}" dt="2021-03-17T09:50:54.661" v="12781" actId="1076"/>
          <ac:picMkLst>
            <pc:docMk/>
            <pc:sldMk cId="2946511775" sldId="354"/>
            <ac:picMk id="8" creationId="{33DB159A-8DC8-4547-9175-2E8B623992C2}"/>
          </ac:picMkLst>
        </pc:picChg>
      </pc:sldChg>
      <pc:sldChg chg="add del">
        <pc:chgData name="Alberto Becerra Tomé" userId="dfae58fa-b3bf-48e1-b4b8-23903dd66c83" providerId="ADAL" clId="{8611AAF8-72A1-4376-80F2-74530E6E7BA0}" dt="2021-03-17T09:49:37.025" v="12765" actId="47"/>
        <pc:sldMkLst>
          <pc:docMk/>
          <pc:sldMk cId="3649278690" sldId="354"/>
        </pc:sldMkLst>
      </pc:sldChg>
    </pc:docChg>
  </pc:docChgLst>
  <pc:docChgLst>
    <pc:chgData name="Alberto Becerra Tomé" userId="dfae58fa-b3bf-48e1-b4b8-23903dd66c83" providerId="ADAL" clId="{809E9F81-B225-443E-9D78-E9EE1DE0D132}"/>
    <pc:docChg chg="undo redo custSel addSld delSld modSld">
      <pc:chgData name="Alberto Becerra Tomé" userId="dfae58fa-b3bf-48e1-b4b8-23903dd66c83" providerId="ADAL" clId="{809E9F81-B225-443E-9D78-E9EE1DE0D132}" dt="2021-03-12T16:40:56.365" v="4477" actId="1038"/>
      <pc:docMkLst>
        <pc:docMk/>
      </pc:docMkLst>
      <pc:sldChg chg="add del">
        <pc:chgData name="Alberto Becerra Tomé" userId="dfae58fa-b3bf-48e1-b4b8-23903dd66c83" providerId="ADAL" clId="{809E9F81-B225-443E-9D78-E9EE1DE0D132}" dt="2021-03-10T12:35:23.048" v="15"/>
        <pc:sldMkLst>
          <pc:docMk/>
          <pc:sldMk cId="1390151784" sldId="256"/>
        </pc:sldMkLst>
      </pc:sldChg>
      <pc:sldChg chg="modSp mod">
        <pc:chgData name="Alberto Becerra Tomé" userId="dfae58fa-b3bf-48e1-b4b8-23903dd66c83" providerId="ADAL" clId="{809E9F81-B225-443E-9D78-E9EE1DE0D132}" dt="2021-03-10T12:41:07.630" v="75" actId="207"/>
        <pc:sldMkLst>
          <pc:docMk/>
          <pc:sldMk cId="1596657245" sldId="311"/>
        </pc:sldMkLst>
        <pc:spChg chg="mod">
          <ac:chgData name="Alberto Becerra Tomé" userId="dfae58fa-b3bf-48e1-b4b8-23903dd66c83" providerId="ADAL" clId="{809E9F81-B225-443E-9D78-E9EE1DE0D132}" dt="2021-03-10T12:41:07.630" v="75" actId="207"/>
          <ac:spMkLst>
            <pc:docMk/>
            <pc:sldMk cId="1596657245" sldId="311"/>
            <ac:spMk id="2" creationId="{00000000-0000-0000-0000-000000000000}"/>
          </ac:spMkLst>
        </pc:spChg>
        <pc:spChg chg="mod">
          <ac:chgData name="Alberto Becerra Tomé" userId="dfae58fa-b3bf-48e1-b4b8-23903dd66c83" providerId="ADAL" clId="{809E9F81-B225-443E-9D78-E9EE1DE0D132}" dt="2021-03-10T12:37:49.396" v="67" actId="20577"/>
          <ac:spMkLst>
            <pc:docMk/>
            <pc:sldMk cId="1596657245" sldId="311"/>
            <ac:spMk id="8" creationId="{713CA912-253F-4366-88CA-5255D313D410}"/>
          </ac:spMkLst>
        </pc:spChg>
      </pc:sldChg>
      <pc:sldChg chg="del">
        <pc:chgData name="Alberto Becerra Tomé" userId="dfae58fa-b3bf-48e1-b4b8-23903dd66c83" providerId="ADAL" clId="{809E9F81-B225-443E-9D78-E9EE1DE0D132}" dt="2021-03-10T12:40:05.294" v="68" actId="47"/>
        <pc:sldMkLst>
          <pc:docMk/>
          <pc:sldMk cId="2552918049" sldId="313"/>
        </pc:sldMkLst>
      </pc:sldChg>
      <pc:sldChg chg="addSp delSp modSp del">
        <pc:chgData name="Alberto Becerra Tomé" userId="dfae58fa-b3bf-48e1-b4b8-23903dd66c83" providerId="ADAL" clId="{809E9F81-B225-443E-9D78-E9EE1DE0D132}" dt="2021-03-10T12:35:19.448" v="13" actId="47"/>
        <pc:sldMkLst>
          <pc:docMk/>
          <pc:sldMk cId="2910390100" sldId="315"/>
        </pc:sldMkLst>
        <pc:graphicFrameChg chg="add del mod">
          <ac:chgData name="Alberto Becerra Tomé" userId="dfae58fa-b3bf-48e1-b4b8-23903dd66c83" providerId="ADAL" clId="{809E9F81-B225-443E-9D78-E9EE1DE0D132}" dt="2021-03-10T12:34:42.586" v="2"/>
          <ac:graphicFrameMkLst>
            <pc:docMk/>
            <pc:sldMk cId="2910390100" sldId="315"/>
            <ac:graphicFrameMk id="2" creationId="{09FE78F9-6200-40CC-9773-4F68E047D091}"/>
          </ac:graphicFrameMkLst>
        </pc:graphicFrameChg>
      </pc:sldChg>
      <pc:sldChg chg="del">
        <pc:chgData name="Alberto Becerra Tomé" userId="dfae58fa-b3bf-48e1-b4b8-23903dd66c83" providerId="ADAL" clId="{809E9F81-B225-443E-9D78-E9EE1DE0D132}" dt="2021-03-10T13:28:46.466" v="204" actId="47"/>
        <pc:sldMkLst>
          <pc:docMk/>
          <pc:sldMk cId="1587174075" sldId="316"/>
        </pc:sldMkLst>
      </pc:sldChg>
      <pc:sldChg chg="addSp delSp modSp add mod">
        <pc:chgData name="Alberto Becerra Tomé" userId="dfae58fa-b3bf-48e1-b4b8-23903dd66c83" providerId="ADAL" clId="{809E9F81-B225-443E-9D78-E9EE1DE0D132}" dt="2021-03-10T12:41:39.328" v="79" actId="478"/>
        <pc:sldMkLst>
          <pc:docMk/>
          <pc:sldMk cId="3134952765" sldId="317"/>
        </pc:sldMkLst>
        <pc:spChg chg="add mod">
          <ac:chgData name="Alberto Becerra Tomé" userId="dfae58fa-b3bf-48e1-b4b8-23903dd66c83" providerId="ADAL" clId="{809E9F81-B225-443E-9D78-E9EE1DE0D132}" dt="2021-03-10T12:41:36.747" v="78" actId="207"/>
          <ac:spMkLst>
            <pc:docMk/>
            <pc:sldMk cId="3134952765" sldId="317"/>
            <ac:spMk id="2" creationId="{EA30044A-B8EF-4CB2-B304-5D8FB6A53F29}"/>
          </ac:spMkLst>
        </pc:spChg>
        <pc:picChg chg="add del mod">
          <ac:chgData name="Alberto Becerra Tomé" userId="dfae58fa-b3bf-48e1-b4b8-23903dd66c83" providerId="ADAL" clId="{809E9F81-B225-443E-9D78-E9EE1DE0D132}" dt="2021-03-10T12:41:39.328" v="79" actId="478"/>
          <ac:picMkLst>
            <pc:docMk/>
            <pc:sldMk cId="3134952765" sldId="317"/>
            <ac:picMk id="4" creationId="{06C36E2E-C5C2-4983-BC09-FC8669854C3B}"/>
          </ac:picMkLst>
        </pc:picChg>
      </pc:sldChg>
      <pc:sldChg chg="addSp modSp new mod modNotesTx">
        <pc:chgData name="Alberto Becerra Tomé" userId="dfae58fa-b3bf-48e1-b4b8-23903dd66c83" providerId="ADAL" clId="{809E9F81-B225-443E-9D78-E9EE1DE0D132}" dt="2021-03-12T09:59:55.364" v="528" actId="20577"/>
        <pc:sldMkLst>
          <pc:docMk/>
          <pc:sldMk cId="383022870" sldId="318"/>
        </pc:sldMkLst>
        <pc:spChg chg="add mod">
          <ac:chgData name="Alberto Becerra Tomé" userId="dfae58fa-b3bf-48e1-b4b8-23903dd66c83" providerId="ADAL" clId="{809E9F81-B225-443E-9D78-E9EE1DE0D132}" dt="2021-03-10T12:40:30.396" v="73"/>
          <ac:spMkLst>
            <pc:docMk/>
            <pc:sldMk cId="383022870" sldId="318"/>
            <ac:spMk id="2" creationId="{5378F8A7-5A93-4DCD-9FA9-E675A3ECD586}"/>
          </ac:spMkLst>
        </pc:spChg>
        <pc:spChg chg="add mod">
          <ac:chgData name="Alberto Becerra Tomé" userId="dfae58fa-b3bf-48e1-b4b8-23903dd66c83" providerId="ADAL" clId="{809E9F81-B225-443E-9D78-E9EE1DE0D132}" dt="2021-03-10T12:41:49.889" v="80" actId="207"/>
          <ac:spMkLst>
            <pc:docMk/>
            <pc:sldMk cId="383022870" sldId="318"/>
            <ac:spMk id="3" creationId="{1B4CAA5E-FE47-4761-9FC9-79F94D67B199}"/>
          </ac:spMkLst>
        </pc:spChg>
      </pc:sldChg>
      <pc:sldChg chg="add del">
        <pc:chgData name="Alberto Becerra Tomé" userId="dfae58fa-b3bf-48e1-b4b8-23903dd66c83" providerId="ADAL" clId="{809E9F81-B225-443E-9D78-E9EE1DE0D132}" dt="2021-03-10T12:35:07.760" v="7"/>
        <pc:sldMkLst>
          <pc:docMk/>
          <pc:sldMk cId="3092720063" sldId="318"/>
        </pc:sldMkLst>
      </pc:sldChg>
      <pc:sldChg chg="new del">
        <pc:chgData name="Alberto Becerra Tomé" userId="dfae58fa-b3bf-48e1-b4b8-23903dd66c83" providerId="ADAL" clId="{809E9F81-B225-443E-9D78-E9EE1DE0D132}" dt="2021-03-10T12:35:12.842" v="12" actId="680"/>
        <pc:sldMkLst>
          <pc:docMk/>
          <pc:sldMk cId="3256742375" sldId="318"/>
        </pc:sldMkLst>
      </pc:sldChg>
      <pc:sldChg chg="new del">
        <pc:chgData name="Alberto Becerra Tomé" userId="dfae58fa-b3bf-48e1-b4b8-23903dd66c83" providerId="ADAL" clId="{809E9F81-B225-443E-9D78-E9EE1DE0D132}" dt="2021-03-10T12:35:12.652" v="11" actId="680"/>
        <pc:sldMkLst>
          <pc:docMk/>
          <pc:sldMk cId="150827458" sldId="319"/>
        </pc:sldMkLst>
      </pc:sldChg>
      <pc:sldChg chg="new">
        <pc:chgData name="Alberto Becerra Tomé" userId="dfae58fa-b3bf-48e1-b4b8-23903dd66c83" providerId="ADAL" clId="{809E9F81-B225-443E-9D78-E9EE1DE0D132}" dt="2021-03-10T12:40:15.832" v="70" actId="680"/>
        <pc:sldMkLst>
          <pc:docMk/>
          <pc:sldMk cId="288110817" sldId="319"/>
        </pc:sldMkLst>
      </pc:sldChg>
      <pc:sldChg chg="add del">
        <pc:chgData name="Alberto Becerra Tomé" userId="dfae58fa-b3bf-48e1-b4b8-23903dd66c83" providerId="ADAL" clId="{809E9F81-B225-443E-9D78-E9EE1DE0D132}" dt="2021-03-10T12:35:07.555" v="6"/>
        <pc:sldMkLst>
          <pc:docMk/>
          <pc:sldMk cId="751785844" sldId="319"/>
        </pc:sldMkLst>
      </pc:sldChg>
      <pc:sldChg chg="addSp modSp new mod">
        <pc:chgData name="Alberto Becerra Tomé" userId="dfae58fa-b3bf-48e1-b4b8-23903dd66c83" providerId="ADAL" clId="{809E9F81-B225-443E-9D78-E9EE1DE0D132}" dt="2021-03-10T12:42:19.748" v="82" actId="207"/>
        <pc:sldMkLst>
          <pc:docMk/>
          <pc:sldMk cId="2508035998" sldId="320"/>
        </pc:sldMkLst>
        <pc:spChg chg="add mod">
          <ac:chgData name="Alberto Becerra Tomé" userId="dfae58fa-b3bf-48e1-b4b8-23903dd66c83" providerId="ADAL" clId="{809E9F81-B225-443E-9D78-E9EE1DE0D132}" dt="2021-03-10T12:42:19.748" v="82" actId="207"/>
          <ac:spMkLst>
            <pc:docMk/>
            <pc:sldMk cId="2508035998" sldId="320"/>
            <ac:spMk id="2" creationId="{E3B0CD06-592C-45FD-AE38-9204CA83E657}"/>
          </ac:spMkLst>
        </pc:spChg>
      </pc:sldChg>
      <pc:sldChg chg="addSp modSp new mod modAnim modNotesTx">
        <pc:chgData name="Alberto Becerra Tomé" userId="dfae58fa-b3bf-48e1-b4b8-23903dd66c83" providerId="ADAL" clId="{809E9F81-B225-443E-9D78-E9EE1DE0D132}" dt="2021-03-10T13:25:11.071" v="196"/>
        <pc:sldMkLst>
          <pc:docMk/>
          <pc:sldMk cId="2004127824" sldId="321"/>
        </pc:sldMkLst>
        <pc:spChg chg="add mod">
          <ac:chgData name="Alberto Becerra Tomé" userId="dfae58fa-b3bf-48e1-b4b8-23903dd66c83" providerId="ADAL" clId="{809E9F81-B225-443E-9D78-E9EE1DE0D132}" dt="2021-03-10T12:42:34.918" v="85"/>
          <ac:spMkLst>
            <pc:docMk/>
            <pc:sldMk cId="2004127824" sldId="321"/>
            <ac:spMk id="2" creationId="{1200B23B-E4AD-4D17-B689-B69C9A7E73E2}"/>
          </ac:spMkLst>
        </pc:spChg>
        <pc:spChg chg="add mod">
          <ac:chgData name="Alberto Becerra Tomé" userId="dfae58fa-b3bf-48e1-b4b8-23903dd66c83" providerId="ADAL" clId="{809E9F81-B225-443E-9D78-E9EE1DE0D132}" dt="2021-03-10T12:42:42.920" v="86" actId="207"/>
          <ac:spMkLst>
            <pc:docMk/>
            <pc:sldMk cId="2004127824" sldId="321"/>
            <ac:spMk id="3" creationId="{12AF6C9F-6E26-4085-9F02-53DD46C50999}"/>
          </ac:spMkLst>
        </pc:spChg>
        <pc:spChg chg="add mod">
          <ac:chgData name="Alberto Becerra Tomé" userId="dfae58fa-b3bf-48e1-b4b8-23903dd66c83" providerId="ADAL" clId="{809E9F81-B225-443E-9D78-E9EE1DE0D132}" dt="2021-03-10T12:43:39.817" v="95" actId="208"/>
          <ac:spMkLst>
            <pc:docMk/>
            <pc:sldMk cId="2004127824" sldId="321"/>
            <ac:spMk id="4" creationId="{989733E0-44E9-4185-8CD8-6C50999DBECE}"/>
          </ac:spMkLst>
        </pc:spChg>
        <pc:spChg chg="add mod">
          <ac:chgData name="Alberto Becerra Tomé" userId="dfae58fa-b3bf-48e1-b4b8-23903dd66c83" providerId="ADAL" clId="{809E9F81-B225-443E-9D78-E9EE1DE0D132}" dt="2021-03-10T12:43:08.898" v="91" actId="208"/>
          <ac:spMkLst>
            <pc:docMk/>
            <pc:sldMk cId="2004127824" sldId="321"/>
            <ac:spMk id="5" creationId="{D97586A6-A291-4BB7-9CE4-69F4D0CC2A2D}"/>
          </ac:spMkLst>
        </pc:spChg>
        <pc:spChg chg="add mod">
          <ac:chgData name="Alberto Becerra Tomé" userId="dfae58fa-b3bf-48e1-b4b8-23903dd66c83" providerId="ADAL" clId="{809E9F81-B225-443E-9D78-E9EE1DE0D132}" dt="2021-03-10T12:43:34.299" v="94" actId="208"/>
          <ac:spMkLst>
            <pc:docMk/>
            <pc:sldMk cId="2004127824" sldId="321"/>
            <ac:spMk id="6" creationId="{CF261DF7-4D0B-4CAF-ACC9-DB3AA794B073}"/>
          </ac:spMkLst>
        </pc:spChg>
        <pc:spChg chg="add mod">
          <ac:chgData name="Alberto Becerra Tomé" userId="dfae58fa-b3bf-48e1-b4b8-23903dd66c83" providerId="ADAL" clId="{809E9F81-B225-443E-9D78-E9EE1DE0D132}" dt="2021-03-10T12:43:46.566" v="96" actId="208"/>
          <ac:spMkLst>
            <pc:docMk/>
            <pc:sldMk cId="2004127824" sldId="321"/>
            <ac:spMk id="7" creationId="{580AD741-9A2C-41B6-B48A-F55723ECA13D}"/>
          </ac:spMkLst>
        </pc:spChg>
        <pc:spChg chg="add mod">
          <ac:chgData name="Alberto Becerra Tomé" userId="dfae58fa-b3bf-48e1-b4b8-23903dd66c83" providerId="ADAL" clId="{809E9F81-B225-443E-9D78-E9EE1DE0D132}" dt="2021-03-10T12:43:56.400" v="98" actId="208"/>
          <ac:spMkLst>
            <pc:docMk/>
            <pc:sldMk cId="2004127824" sldId="321"/>
            <ac:spMk id="8" creationId="{1EEEE5E4-D226-4AE0-A039-2D14C2C464EC}"/>
          </ac:spMkLst>
        </pc:spChg>
        <pc:spChg chg="add mod">
          <ac:chgData name="Alberto Becerra Tomé" userId="dfae58fa-b3bf-48e1-b4b8-23903dd66c83" providerId="ADAL" clId="{809E9F81-B225-443E-9D78-E9EE1DE0D132}" dt="2021-03-10T12:44:01.872" v="99" actId="208"/>
          <ac:spMkLst>
            <pc:docMk/>
            <pc:sldMk cId="2004127824" sldId="321"/>
            <ac:spMk id="9" creationId="{961D9EE0-6310-43D8-AA4E-831A00886B87}"/>
          </ac:spMkLst>
        </pc:spChg>
        <pc:spChg chg="add mod">
          <ac:chgData name="Alberto Becerra Tomé" userId="dfae58fa-b3bf-48e1-b4b8-23903dd66c83" providerId="ADAL" clId="{809E9F81-B225-443E-9D78-E9EE1DE0D132}" dt="2021-03-10T12:43:15.590" v="92" actId="208"/>
          <ac:spMkLst>
            <pc:docMk/>
            <pc:sldMk cId="2004127824" sldId="321"/>
            <ac:spMk id="10" creationId="{7EA9CCB8-7CB3-41FF-BA56-2A394EA4C21A}"/>
          </ac:spMkLst>
        </pc:spChg>
        <pc:spChg chg="add mod">
          <ac:chgData name="Alberto Becerra Tomé" userId="dfae58fa-b3bf-48e1-b4b8-23903dd66c83" providerId="ADAL" clId="{809E9F81-B225-443E-9D78-E9EE1DE0D132}" dt="2021-03-10T12:43:34.299" v="94" actId="208"/>
          <ac:spMkLst>
            <pc:docMk/>
            <pc:sldMk cId="2004127824" sldId="321"/>
            <ac:spMk id="11" creationId="{2A66CFD5-1741-496B-83EC-BFA11E645B73}"/>
          </ac:spMkLst>
        </pc:spChg>
        <pc:spChg chg="add mod">
          <ac:chgData name="Alberto Becerra Tomé" userId="dfae58fa-b3bf-48e1-b4b8-23903dd66c83" providerId="ADAL" clId="{809E9F81-B225-443E-9D78-E9EE1DE0D132}" dt="2021-03-10T12:43:56.400" v="98" actId="208"/>
          <ac:spMkLst>
            <pc:docMk/>
            <pc:sldMk cId="2004127824" sldId="321"/>
            <ac:spMk id="12" creationId="{32AD5F09-2F66-4D46-958B-414DB7729772}"/>
          </ac:spMkLst>
        </pc:spChg>
        <pc:picChg chg="add mod">
          <ac:chgData name="Alberto Becerra Tomé" userId="dfae58fa-b3bf-48e1-b4b8-23903dd66c83" providerId="ADAL" clId="{809E9F81-B225-443E-9D78-E9EE1DE0D132}" dt="2021-03-10T12:52:47.595" v="101"/>
          <ac:picMkLst>
            <pc:docMk/>
            <pc:sldMk cId="2004127824" sldId="321"/>
            <ac:picMk id="13" creationId="{45E9AB11-A24D-4988-B21C-CD93774379B5}"/>
          </ac:picMkLst>
        </pc:picChg>
        <pc:picChg chg="add mod">
          <ac:chgData name="Alberto Becerra Tomé" userId="dfae58fa-b3bf-48e1-b4b8-23903dd66c83" providerId="ADAL" clId="{809E9F81-B225-443E-9D78-E9EE1DE0D132}" dt="2021-03-10T12:53:47.195" v="104" actId="207"/>
          <ac:picMkLst>
            <pc:docMk/>
            <pc:sldMk cId="2004127824" sldId="321"/>
            <ac:picMk id="14" creationId="{093610A6-E5ED-4BA2-8953-013256FE1BC6}"/>
          </ac:picMkLst>
        </pc:picChg>
        <pc:picChg chg="add mod">
          <ac:chgData name="Alberto Becerra Tomé" userId="dfae58fa-b3bf-48e1-b4b8-23903dd66c83" providerId="ADAL" clId="{809E9F81-B225-443E-9D78-E9EE1DE0D132}" dt="2021-03-10T12:53:53.851" v="105" actId="207"/>
          <ac:picMkLst>
            <pc:docMk/>
            <pc:sldMk cId="2004127824" sldId="321"/>
            <ac:picMk id="15" creationId="{644BA149-5008-425D-873C-01DC455DD98A}"/>
          </ac:picMkLst>
        </pc:picChg>
      </pc:sldChg>
      <pc:sldChg chg="addSp modSp new mod modNotesTx">
        <pc:chgData name="Alberto Becerra Tomé" userId="dfae58fa-b3bf-48e1-b4b8-23903dd66c83" providerId="ADAL" clId="{809E9F81-B225-443E-9D78-E9EE1DE0D132}" dt="2021-03-10T13:25:27.881" v="197"/>
        <pc:sldMkLst>
          <pc:docMk/>
          <pc:sldMk cId="2290258210" sldId="322"/>
        </pc:sldMkLst>
        <pc:spChg chg="add mod">
          <ac:chgData name="Alberto Becerra Tomé" userId="dfae58fa-b3bf-48e1-b4b8-23903dd66c83" providerId="ADAL" clId="{809E9F81-B225-443E-9D78-E9EE1DE0D132}" dt="2021-03-10T12:54:14.753" v="106"/>
          <ac:spMkLst>
            <pc:docMk/>
            <pc:sldMk cId="2290258210" sldId="322"/>
            <ac:spMk id="2" creationId="{EC044C6B-694A-4060-BDAB-4CA0C4F9B222}"/>
          </ac:spMkLst>
        </pc:spChg>
        <pc:spChg chg="add mod">
          <ac:chgData name="Alberto Becerra Tomé" userId="dfae58fa-b3bf-48e1-b4b8-23903dd66c83" providerId="ADAL" clId="{809E9F81-B225-443E-9D78-E9EE1DE0D132}" dt="2021-03-10T12:54:25.343" v="109" actId="207"/>
          <ac:spMkLst>
            <pc:docMk/>
            <pc:sldMk cId="2290258210" sldId="322"/>
            <ac:spMk id="3" creationId="{9A1D5A26-693E-4705-9262-8414756B7440}"/>
          </ac:spMkLst>
        </pc:spChg>
        <pc:spChg chg="add mod">
          <ac:chgData name="Alberto Becerra Tomé" userId="dfae58fa-b3bf-48e1-b4b8-23903dd66c83" providerId="ADAL" clId="{809E9F81-B225-443E-9D78-E9EE1DE0D132}" dt="2021-03-10T12:54:36.652" v="110" actId="12"/>
          <ac:spMkLst>
            <pc:docMk/>
            <pc:sldMk cId="2290258210" sldId="322"/>
            <ac:spMk id="4" creationId="{C3006FB5-7880-4E88-A86D-39813B0C2B42}"/>
          </ac:spMkLst>
        </pc:spChg>
        <pc:picChg chg="add mod">
          <ac:chgData name="Alberto Becerra Tomé" userId="dfae58fa-b3bf-48e1-b4b8-23903dd66c83" providerId="ADAL" clId="{809E9F81-B225-443E-9D78-E9EE1DE0D132}" dt="2021-03-10T12:54:14.753" v="106"/>
          <ac:picMkLst>
            <pc:docMk/>
            <pc:sldMk cId="2290258210" sldId="322"/>
            <ac:picMk id="5" creationId="{D69F3870-A08B-4B63-BE92-066C170089CE}"/>
          </ac:picMkLst>
        </pc:picChg>
      </pc:sldChg>
      <pc:sldChg chg="addSp modSp new mod modAnim modNotesTx">
        <pc:chgData name="Alberto Becerra Tomé" userId="dfae58fa-b3bf-48e1-b4b8-23903dd66c83" providerId="ADAL" clId="{809E9F81-B225-443E-9D78-E9EE1DE0D132}" dt="2021-03-11T15:29:14.574" v="469" actId="20577"/>
        <pc:sldMkLst>
          <pc:docMk/>
          <pc:sldMk cId="3622543862" sldId="323"/>
        </pc:sldMkLst>
        <pc:spChg chg="add mod">
          <ac:chgData name="Alberto Becerra Tomé" userId="dfae58fa-b3bf-48e1-b4b8-23903dd66c83" providerId="ADAL" clId="{809E9F81-B225-443E-9D78-E9EE1DE0D132}" dt="2021-03-10T12:55:30.024" v="114" actId="207"/>
          <ac:spMkLst>
            <pc:docMk/>
            <pc:sldMk cId="3622543862" sldId="323"/>
            <ac:spMk id="2" creationId="{1B6BDF34-2B84-413E-8452-C627E083D73C}"/>
          </ac:spMkLst>
        </pc:spChg>
        <pc:spChg chg="add mod">
          <ac:chgData name="Alberto Becerra Tomé" userId="dfae58fa-b3bf-48e1-b4b8-23903dd66c83" providerId="ADAL" clId="{809E9F81-B225-443E-9D78-E9EE1DE0D132}" dt="2021-03-10T12:55:45.644" v="116" actId="208"/>
          <ac:spMkLst>
            <pc:docMk/>
            <pc:sldMk cId="3622543862" sldId="323"/>
            <ac:spMk id="3" creationId="{C61C6D4F-CB1C-4403-B9E4-C2DBF4A497F2}"/>
          </ac:spMkLst>
        </pc:spChg>
        <pc:spChg chg="add mod">
          <ac:chgData name="Alberto Becerra Tomé" userId="dfae58fa-b3bf-48e1-b4b8-23903dd66c83" providerId="ADAL" clId="{809E9F81-B225-443E-9D78-E9EE1DE0D132}" dt="2021-03-10T12:55:54.912" v="117" actId="208"/>
          <ac:spMkLst>
            <pc:docMk/>
            <pc:sldMk cId="3622543862" sldId="323"/>
            <ac:spMk id="4" creationId="{16BD6C66-D1E6-44B7-9E12-F22C20A39B6B}"/>
          </ac:spMkLst>
        </pc:spChg>
        <pc:spChg chg="add mod">
          <ac:chgData name="Alberto Becerra Tomé" userId="dfae58fa-b3bf-48e1-b4b8-23903dd66c83" providerId="ADAL" clId="{809E9F81-B225-443E-9D78-E9EE1DE0D132}" dt="2021-03-10T12:55:45.644" v="116" actId="208"/>
          <ac:spMkLst>
            <pc:docMk/>
            <pc:sldMk cId="3622543862" sldId="323"/>
            <ac:spMk id="5" creationId="{E59E46CE-B3C8-4840-B04E-22F91BF4AFBC}"/>
          </ac:spMkLst>
        </pc:spChg>
        <pc:spChg chg="add mod">
          <ac:chgData name="Alberto Becerra Tomé" userId="dfae58fa-b3bf-48e1-b4b8-23903dd66c83" providerId="ADAL" clId="{809E9F81-B225-443E-9D78-E9EE1DE0D132}" dt="2021-03-10T12:56:01.479" v="118" actId="208"/>
          <ac:spMkLst>
            <pc:docMk/>
            <pc:sldMk cId="3622543862" sldId="323"/>
            <ac:spMk id="6" creationId="{A99E9E15-2CF2-4FE3-A928-4E3B67FB08B5}"/>
          </ac:spMkLst>
        </pc:spChg>
        <pc:spChg chg="add mod">
          <ac:chgData name="Alberto Becerra Tomé" userId="dfae58fa-b3bf-48e1-b4b8-23903dd66c83" providerId="ADAL" clId="{809E9F81-B225-443E-9D78-E9EE1DE0D132}" dt="2021-03-10T12:55:45.644" v="116" actId="208"/>
          <ac:spMkLst>
            <pc:docMk/>
            <pc:sldMk cId="3622543862" sldId="323"/>
            <ac:spMk id="7" creationId="{472946C5-4D23-41E0-BCC8-902F05C7255D}"/>
          </ac:spMkLst>
        </pc:spChg>
        <pc:spChg chg="add mod">
          <ac:chgData name="Alberto Becerra Tomé" userId="dfae58fa-b3bf-48e1-b4b8-23903dd66c83" providerId="ADAL" clId="{809E9F81-B225-443E-9D78-E9EE1DE0D132}" dt="2021-03-10T12:55:45.644" v="116" actId="208"/>
          <ac:spMkLst>
            <pc:docMk/>
            <pc:sldMk cId="3622543862" sldId="323"/>
            <ac:spMk id="8" creationId="{B16B21BE-51F5-4A96-8BC0-8FCBF98CE539}"/>
          </ac:spMkLst>
        </pc:spChg>
        <pc:picChg chg="add mod">
          <ac:chgData name="Alberto Becerra Tomé" userId="dfae58fa-b3bf-48e1-b4b8-23903dd66c83" providerId="ADAL" clId="{809E9F81-B225-443E-9D78-E9EE1DE0D132}" dt="2021-03-10T12:56:49.125" v="122" actId="1038"/>
          <ac:picMkLst>
            <pc:docMk/>
            <pc:sldMk cId="3622543862" sldId="323"/>
            <ac:picMk id="9" creationId="{D23BF0F5-C2B5-41E8-8692-ED61B6207527}"/>
          </ac:picMkLst>
        </pc:picChg>
        <pc:picChg chg="add mod">
          <ac:chgData name="Alberto Becerra Tomé" userId="dfae58fa-b3bf-48e1-b4b8-23903dd66c83" providerId="ADAL" clId="{809E9F81-B225-443E-9D78-E9EE1DE0D132}" dt="2021-03-10T12:59:07.649" v="128" actId="1037"/>
          <ac:picMkLst>
            <pc:docMk/>
            <pc:sldMk cId="3622543862" sldId="323"/>
            <ac:picMk id="10" creationId="{D333D8FD-0171-4FA6-B6DA-B1C5FBF0C8B0}"/>
          </ac:picMkLst>
        </pc:picChg>
      </pc:sldChg>
      <pc:sldChg chg="new">
        <pc:chgData name="Alberto Becerra Tomé" userId="dfae58fa-b3bf-48e1-b4b8-23903dd66c83" providerId="ADAL" clId="{809E9F81-B225-443E-9D78-E9EE1DE0D132}" dt="2021-03-10T12:55:11.507" v="111" actId="680"/>
        <pc:sldMkLst>
          <pc:docMk/>
          <pc:sldMk cId="541387388" sldId="324"/>
        </pc:sldMkLst>
      </pc:sldChg>
      <pc:sldChg chg="addSp modSp new mod">
        <pc:chgData name="Alberto Becerra Tomé" userId="dfae58fa-b3bf-48e1-b4b8-23903dd66c83" providerId="ADAL" clId="{809E9F81-B225-443E-9D78-E9EE1DE0D132}" dt="2021-03-10T12:59:37.426" v="130" actId="207"/>
        <pc:sldMkLst>
          <pc:docMk/>
          <pc:sldMk cId="4204078918" sldId="325"/>
        </pc:sldMkLst>
        <pc:spChg chg="add mod">
          <ac:chgData name="Alberto Becerra Tomé" userId="dfae58fa-b3bf-48e1-b4b8-23903dd66c83" providerId="ADAL" clId="{809E9F81-B225-443E-9D78-E9EE1DE0D132}" dt="2021-03-10T12:59:37.426" v="130" actId="207"/>
          <ac:spMkLst>
            <pc:docMk/>
            <pc:sldMk cId="4204078918" sldId="325"/>
            <ac:spMk id="2" creationId="{4A486095-190E-4A27-BC12-678BB657CEDB}"/>
          </ac:spMkLst>
        </pc:spChg>
      </pc:sldChg>
      <pc:sldChg chg="addSp modSp new mod modNotesTx">
        <pc:chgData name="Alberto Becerra Tomé" userId="dfae58fa-b3bf-48e1-b4b8-23903dd66c83" providerId="ADAL" clId="{809E9F81-B225-443E-9D78-E9EE1DE0D132}" dt="2021-03-11T15:35:27.259" v="488" actId="20577"/>
        <pc:sldMkLst>
          <pc:docMk/>
          <pc:sldMk cId="2693821693" sldId="326"/>
        </pc:sldMkLst>
        <pc:spChg chg="add mod">
          <ac:chgData name="Alberto Becerra Tomé" userId="dfae58fa-b3bf-48e1-b4b8-23903dd66c83" providerId="ADAL" clId="{809E9F81-B225-443E-9D78-E9EE1DE0D132}" dt="2021-03-10T13:00:06.286" v="134"/>
          <ac:spMkLst>
            <pc:docMk/>
            <pc:sldMk cId="2693821693" sldId="326"/>
            <ac:spMk id="2" creationId="{6EA7C772-4D64-47BB-878A-CC5416B1EAB0}"/>
          </ac:spMkLst>
        </pc:spChg>
        <pc:spChg chg="add mod">
          <ac:chgData name="Alberto Becerra Tomé" userId="dfae58fa-b3bf-48e1-b4b8-23903dd66c83" providerId="ADAL" clId="{809E9F81-B225-443E-9D78-E9EE1DE0D132}" dt="2021-03-10T13:00:11.862" v="135" actId="207"/>
          <ac:spMkLst>
            <pc:docMk/>
            <pc:sldMk cId="2693821693" sldId="326"/>
            <ac:spMk id="3" creationId="{F47991F1-83F2-400B-91F5-FBD87759DB58}"/>
          </ac:spMkLst>
        </pc:spChg>
        <pc:spChg chg="add mod">
          <ac:chgData name="Alberto Becerra Tomé" userId="dfae58fa-b3bf-48e1-b4b8-23903dd66c83" providerId="ADAL" clId="{809E9F81-B225-443E-9D78-E9EE1DE0D132}" dt="2021-03-10T13:00:26.940" v="136" actId="12"/>
          <ac:spMkLst>
            <pc:docMk/>
            <pc:sldMk cId="2693821693" sldId="326"/>
            <ac:spMk id="4" creationId="{2002DC86-A1C6-4DA0-9DF0-649076A251CA}"/>
          </ac:spMkLst>
        </pc:spChg>
        <pc:picChg chg="add mod">
          <ac:chgData name="Alberto Becerra Tomé" userId="dfae58fa-b3bf-48e1-b4b8-23903dd66c83" providerId="ADAL" clId="{809E9F81-B225-443E-9D78-E9EE1DE0D132}" dt="2021-03-10T13:00:06.286" v="134"/>
          <ac:picMkLst>
            <pc:docMk/>
            <pc:sldMk cId="2693821693" sldId="326"/>
            <ac:picMk id="5" creationId="{C63DB3EB-B762-430F-B9B3-CCACCBEACC67}"/>
          </ac:picMkLst>
        </pc:picChg>
      </pc:sldChg>
      <pc:sldChg chg="addSp modSp new mod modNotesTx">
        <pc:chgData name="Alberto Becerra Tomé" userId="dfae58fa-b3bf-48e1-b4b8-23903dd66c83" providerId="ADAL" clId="{809E9F81-B225-443E-9D78-E9EE1DE0D132}" dt="2021-03-10T13:26:15.428" v="200"/>
        <pc:sldMkLst>
          <pc:docMk/>
          <pc:sldMk cId="128487744" sldId="327"/>
        </pc:sldMkLst>
        <pc:spChg chg="add mod">
          <ac:chgData name="Alberto Becerra Tomé" userId="dfae58fa-b3bf-48e1-b4b8-23903dd66c83" providerId="ADAL" clId="{809E9F81-B225-443E-9D78-E9EE1DE0D132}" dt="2021-03-10T13:03:00.839" v="139" actId="208"/>
          <ac:spMkLst>
            <pc:docMk/>
            <pc:sldMk cId="128487744" sldId="327"/>
            <ac:spMk id="2" creationId="{5B3D3337-BB82-4E06-BAEE-5A48A17AD693}"/>
          </ac:spMkLst>
        </pc:spChg>
        <pc:picChg chg="add mod">
          <ac:chgData name="Alberto Becerra Tomé" userId="dfae58fa-b3bf-48e1-b4b8-23903dd66c83" providerId="ADAL" clId="{809E9F81-B225-443E-9D78-E9EE1DE0D132}" dt="2021-03-10T13:02:53.910" v="137"/>
          <ac:picMkLst>
            <pc:docMk/>
            <pc:sldMk cId="128487744" sldId="327"/>
            <ac:picMk id="3" creationId="{76718BAA-34FB-4165-BDBB-FE78B457FB3F}"/>
          </ac:picMkLst>
        </pc:picChg>
        <pc:picChg chg="add mod">
          <ac:chgData name="Alberto Becerra Tomé" userId="dfae58fa-b3bf-48e1-b4b8-23903dd66c83" providerId="ADAL" clId="{809E9F81-B225-443E-9D78-E9EE1DE0D132}" dt="2021-03-10T13:02:53.910" v="137"/>
          <ac:picMkLst>
            <pc:docMk/>
            <pc:sldMk cId="128487744" sldId="327"/>
            <ac:picMk id="4" creationId="{3EE6A316-EBB7-4D9E-8A8A-5853FF19B0F0}"/>
          </ac:picMkLst>
        </pc:picChg>
        <pc:picChg chg="add mod">
          <ac:chgData name="Alberto Becerra Tomé" userId="dfae58fa-b3bf-48e1-b4b8-23903dd66c83" providerId="ADAL" clId="{809E9F81-B225-443E-9D78-E9EE1DE0D132}" dt="2021-03-10T13:02:53.910" v="137"/>
          <ac:picMkLst>
            <pc:docMk/>
            <pc:sldMk cId="128487744" sldId="327"/>
            <ac:picMk id="5" creationId="{23CAF978-CA73-4204-80F4-68262615125C}"/>
          </ac:picMkLst>
        </pc:picChg>
      </pc:sldChg>
      <pc:sldChg chg="addSp modSp new mod modNotesTx">
        <pc:chgData name="Alberto Becerra Tomé" userId="dfae58fa-b3bf-48e1-b4b8-23903dd66c83" providerId="ADAL" clId="{809E9F81-B225-443E-9D78-E9EE1DE0D132}" dt="2021-03-10T13:26:34.326" v="201"/>
        <pc:sldMkLst>
          <pc:docMk/>
          <pc:sldMk cId="1954679785" sldId="328"/>
        </pc:sldMkLst>
        <pc:spChg chg="add mod">
          <ac:chgData name="Alberto Becerra Tomé" userId="dfae58fa-b3bf-48e1-b4b8-23903dd66c83" providerId="ADAL" clId="{809E9F81-B225-443E-9D78-E9EE1DE0D132}" dt="2021-03-10T13:03:22.815" v="142" actId="208"/>
          <ac:spMkLst>
            <pc:docMk/>
            <pc:sldMk cId="1954679785" sldId="328"/>
            <ac:spMk id="2" creationId="{364E0C44-C6D5-4553-958A-665ACB360EE6}"/>
          </ac:spMkLst>
        </pc:spChg>
        <pc:spChg chg="add mod">
          <ac:chgData name="Alberto Becerra Tomé" userId="dfae58fa-b3bf-48e1-b4b8-23903dd66c83" providerId="ADAL" clId="{809E9F81-B225-443E-9D78-E9EE1DE0D132}" dt="2021-03-10T13:03:35.315" v="143" actId="12"/>
          <ac:spMkLst>
            <pc:docMk/>
            <pc:sldMk cId="1954679785" sldId="328"/>
            <ac:spMk id="5" creationId="{742AB275-2095-4C3E-A8E3-89D86B385422}"/>
          </ac:spMkLst>
        </pc:spChg>
        <pc:spChg chg="add mod">
          <ac:chgData name="Alberto Becerra Tomé" userId="dfae58fa-b3bf-48e1-b4b8-23903dd66c83" providerId="ADAL" clId="{809E9F81-B225-443E-9D78-E9EE1DE0D132}" dt="2021-03-10T13:03:14.903" v="140"/>
          <ac:spMkLst>
            <pc:docMk/>
            <pc:sldMk cId="1954679785" sldId="328"/>
            <ac:spMk id="6" creationId="{1D477795-7162-4048-A70E-4A6D780EAA89}"/>
          </ac:spMkLst>
        </pc:spChg>
        <pc:picChg chg="add mod">
          <ac:chgData name="Alberto Becerra Tomé" userId="dfae58fa-b3bf-48e1-b4b8-23903dd66c83" providerId="ADAL" clId="{809E9F81-B225-443E-9D78-E9EE1DE0D132}" dt="2021-03-10T13:03:14.903" v="140"/>
          <ac:picMkLst>
            <pc:docMk/>
            <pc:sldMk cId="1954679785" sldId="328"/>
            <ac:picMk id="3" creationId="{CE70FD56-6CE2-44C1-B9B4-0E7E06409499}"/>
          </ac:picMkLst>
        </pc:picChg>
        <pc:picChg chg="add mod">
          <ac:chgData name="Alberto Becerra Tomé" userId="dfae58fa-b3bf-48e1-b4b8-23903dd66c83" providerId="ADAL" clId="{809E9F81-B225-443E-9D78-E9EE1DE0D132}" dt="2021-03-10T13:03:14.903" v="140"/>
          <ac:picMkLst>
            <pc:docMk/>
            <pc:sldMk cId="1954679785" sldId="328"/>
            <ac:picMk id="4" creationId="{FC19FBC4-9994-46F4-AD1E-A10659648460}"/>
          </ac:picMkLst>
        </pc:picChg>
      </pc:sldChg>
      <pc:sldChg chg="addSp delSp modSp new mod modNotesTx">
        <pc:chgData name="Alberto Becerra Tomé" userId="dfae58fa-b3bf-48e1-b4b8-23903dd66c83" providerId="ADAL" clId="{809E9F81-B225-443E-9D78-E9EE1DE0D132}" dt="2021-03-10T13:26:45.476" v="202"/>
        <pc:sldMkLst>
          <pc:docMk/>
          <pc:sldMk cId="3387265504" sldId="329"/>
        </pc:sldMkLst>
        <pc:spChg chg="add del mod">
          <ac:chgData name="Alberto Becerra Tomé" userId="dfae58fa-b3bf-48e1-b4b8-23903dd66c83" providerId="ADAL" clId="{809E9F81-B225-443E-9D78-E9EE1DE0D132}" dt="2021-03-10T13:04:17.899" v="151" actId="478"/>
          <ac:spMkLst>
            <pc:docMk/>
            <pc:sldMk cId="3387265504" sldId="329"/>
            <ac:spMk id="2" creationId="{46E35C22-F697-4C36-B87A-72ABBD964C9C}"/>
          </ac:spMkLst>
        </pc:spChg>
        <pc:spChg chg="add mod">
          <ac:chgData name="Alberto Becerra Tomé" userId="dfae58fa-b3bf-48e1-b4b8-23903dd66c83" providerId="ADAL" clId="{809E9F81-B225-443E-9D78-E9EE1DE0D132}" dt="2021-03-10T13:03:53.207" v="148" actId="208"/>
          <ac:spMkLst>
            <pc:docMk/>
            <pc:sldMk cId="3387265504" sldId="329"/>
            <ac:spMk id="3" creationId="{EB2BCD3E-0701-4221-BD39-CEC62F089855}"/>
          </ac:spMkLst>
        </pc:spChg>
        <pc:spChg chg="add mod">
          <ac:chgData name="Alberto Becerra Tomé" userId="dfae58fa-b3bf-48e1-b4b8-23903dd66c83" providerId="ADAL" clId="{809E9F81-B225-443E-9D78-E9EE1DE0D132}" dt="2021-03-10T13:04:49.294" v="166" actId="6549"/>
          <ac:spMkLst>
            <pc:docMk/>
            <pc:sldMk cId="3387265504" sldId="329"/>
            <ac:spMk id="4" creationId="{ADDDB84F-5645-4128-B39A-B620D7D52BCD}"/>
          </ac:spMkLst>
        </pc:spChg>
        <pc:picChg chg="add mod">
          <ac:chgData name="Alberto Becerra Tomé" userId="dfae58fa-b3bf-48e1-b4b8-23903dd66c83" providerId="ADAL" clId="{809E9F81-B225-443E-9D78-E9EE1DE0D132}" dt="2021-03-10T13:04:32.386" v="165" actId="1037"/>
          <ac:picMkLst>
            <pc:docMk/>
            <pc:sldMk cId="3387265504" sldId="329"/>
            <ac:picMk id="5" creationId="{32BE2EFD-F642-45EE-83F5-3526968C7AE8}"/>
          </ac:picMkLst>
        </pc:picChg>
        <pc:picChg chg="add mod">
          <ac:chgData name="Alberto Becerra Tomé" userId="dfae58fa-b3bf-48e1-b4b8-23903dd66c83" providerId="ADAL" clId="{809E9F81-B225-443E-9D78-E9EE1DE0D132}" dt="2021-03-10T13:03:46.404" v="146"/>
          <ac:picMkLst>
            <pc:docMk/>
            <pc:sldMk cId="3387265504" sldId="329"/>
            <ac:picMk id="6" creationId="{8D3CB0CB-5A35-4D4B-A6AD-445A2C356E4A}"/>
          </ac:picMkLst>
        </pc:picChg>
        <pc:picChg chg="add mod">
          <ac:chgData name="Alberto Becerra Tomé" userId="dfae58fa-b3bf-48e1-b4b8-23903dd66c83" providerId="ADAL" clId="{809E9F81-B225-443E-9D78-E9EE1DE0D132}" dt="2021-03-10T13:04:26.043" v="159" actId="1037"/>
          <ac:picMkLst>
            <pc:docMk/>
            <pc:sldMk cId="3387265504" sldId="329"/>
            <ac:picMk id="7" creationId="{21388586-5ABE-4D42-8335-999F62CC4BF1}"/>
          </ac:picMkLst>
        </pc:picChg>
      </pc:sldChg>
      <pc:sldChg chg="new">
        <pc:chgData name="Alberto Becerra Tomé" userId="dfae58fa-b3bf-48e1-b4b8-23903dd66c83" providerId="ADAL" clId="{809E9F81-B225-443E-9D78-E9EE1DE0D132}" dt="2021-03-10T13:03:39.915" v="145" actId="680"/>
        <pc:sldMkLst>
          <pc:docMk/>
          <pc:sldMk cId="4212738794" sldId="330"/>
        </pc:sldMkLst>
      </pc:sldChg>
      <pc:sldChg chg="addSp modSp new mod">
        <pc:chgData name="Alberto Becerra Tomé" userId="dfae58fa-b3bf-48e1-b4b8-23903dd66c83" providerId="ADAL" clId="{809E9F81-B225-443E-9D78-E9EE1DE0D132}" dt="2021-03-10T13:06:25.698" v="171" actId="208"/>
        <pc:sldMkLst>
          <pc:docMk/>
          <pc:sldMk cId="4141046613" sldId="331"/>
        </pc:sldMkLst>
        <pc:spChg chg="add mod">
          <ac:chgData name="Alberto Becerra Tomé" userId="dfae58fa-b3bf-48e1-b4b8-23903dd66c83" providerId="ADAL" clId="{809E9F81-B225-443E-9D78-E9EE1DE0D132}" dt="2021-03-10T13:06:25.698" v="171" actId="208"/>
          <ac:spMkLst>
            <pc:docMk/>
            <pc:sldMk cId="4141046613" sldId="331"/>
            <ac:spMk id="2" creationId="{FBF15190-589F-4DF7-AFBC-961DCF071A28}"/>
          </ac:spMkLst>
        </pc:spChg>
      </pc:sldChg>
      <pc:sldChg chg="addSp delSp modSp new mod addAnim delAnim modAnim modNotesTx">
        <pc:chgData name="Alberto Becerra Tomé" userId="dfae58fa-b3bf-48e1-b4b8-23903dd66c83" providerId="ADAL" clId="{809E9F81-B225-443E-9D78-E9EE1DE0D132}" dt="2021-03-10T13:26:58.160" v="203"/>
        <pc:sldMkLst>
          <pc:docMk/>
          <pc:sldMk cId="2528488883" sldId="332"/>
        </pc:sldMkLst>
        <pc:spChg chg="add del mod">
          <ac:chgData name="Alberto Becerra Tomé" userId="dfae58fa-b3bf-48e1-b4b8-23903dd66c83" providerId="ADAL" clId="{809E9F81-B225-443E-9D78-E9EE1DE0D132}" dt="2021-03-10T13:17:12.864" v="183" actId="208"/>
          <ac:spMkLst>
            <pc:docMk/>
            <pc:sldMk cId="2528488883" sldId="332"/>
            <ac:spMk id="2" creationId="{114F5C0E-0375-425C-986D-6EB5E58935E3}"/>
          </ac:spMkLst>
        </pc:spChg>
        <pc:spChg chg="add del mod">
          <ac:chgData name="Alberto Becerra Tomé" userId="dfae58fa-b3bf-48e1-b4b8-23903dd66c83" providerId="ADAL" clId="{809E9F81-B225-443E-9D78-E9EE1DE0D132}" dt="2021-03-10T13:17:44.618" v="190" actId="208"/>
          <ac:spMkLst>
            <pc:docMk/>
            <pc:sldMk cId="2528488883" sldId="332"/>
            <ac:spMk id="3" creationId="{AB626F48-C5A6-41D4-9D32-3E19DD59CF92}"/>
          </ac:spMkLst>
        </pc:spChg>
        <pc:spChg chg="add del mod">
          <ac:chgData name="Alberto Becerra Tomé" userId="dfae58fa-b3bf-48e1-b4b8-23903dd66c83" providerId="ADAL" clId="{809E9F81-B225-443E-9D78-E9EE1DE0D132}" dt="2021-03-10T13:18:01.116" v="193" actId="208"/>
          <ac:spMkLst>
            <pc:docMk/>
            <pc:sldMk cId="2528488883" sldId="332"/>
            <ac:spMk id="4" creationId="{C4C87E45-7D5D-4B86-A901-BEE0490927CA}"/>
          </ac:spMkLst>
        </pc:spChg>
        <pc:spChg chg="add del mod">
          <ac:chgData name="Alberto Becerra Tomé" userId="dfae58fa-b3bf-48e1-b4b8-23903dd66c83" providerId="ADAL" clId="{809E9F81-B225-443E-9D78-E9EE1DE0D132}" dt="2021-03-10T13:17:50.894" v="191" actId="208"/>
          <ac:spMkLst>
            <pc:docMk/>
            <pc:sldMk cId="2528488883" sldId="332"/>
            <ac:spMk id="5" creationId="{8D28A7F9-D6A2-4D1A-87F7-286DC88E105D}"/>
          </ac:spMkLst>
        </pc:spChg>
        <pc:spChg chg="add del mod">
          <ac:chgData name="Alberto Becerra Tomé" userId="dfae58fa-b3bf-48e1-b4b8-23903dd66c83" providerId="ADAL" clId="{809E9F81-B225-443E-9D78-E9EE1DE0D132}" dt="2021-03-10T13:17:55.671" v="192" actId="208"/>
          <ac:spMkLst>
            <pc:docMk/>
            <pc:sldMk cId="2528488883" sldId="332"/>
            <ac:spMk id="6" creationId="{CC27680A-0A26-4C68-AF87-1B75D0049D85}"/>
          </ac:spMkLst>
        </pc:spChg>
        <pc:spChg chg="add del mod">
          <ac:chgData name="Alberto Becerra Tomé" userId="dfae58fa-b3bf-48e1-b4b8-23903dd66c83" providerId="ADAL" clId="{809E9F81-B225-443E-9D78-E9EE1DE0D132}" dt="2021-03-10T13:17:40.136" v="189" actId="208"/>
          <ac:spMkLst>
            <pc:docMk/>
            <pc:sldMk cId="2528488883" sldId="332"/>
            <ac:spMk id="7" creationId="{9CB72462-F54A-4232-B391-3872B17D5E50}"/>
          </ac:spMkLst>
        </pc:spChg>
        <pc:spChg chg="add del mod">
          <ac:chgData name="Alberto Becerra Tomé" userId="dfae58fa-b3bf-48e1-b4b8-23903dd66c83" providerId="ADAL" clId="{809E9F81-B225-443E-9D78-E9EE1DE0D132}" dt="2021-03-10T13:17:34.572" v="188" actId="208"/>
          <ac:spMkLst>
            <pc:docMk/>
            <pc:sldMk cId="2528488883" sldId="332"/>
            <ac:spMk id="8" creationId="{059DC187-ADFB-4450-A0C7-86727AE90BB7}"/>
          </ac:spMkLst>
        </pc:spChg>
        <pc:spChg chg="add del mod">
          <ac:chgData name="Alberto Becerra Tomé" userId="dfae58fa-b3bf-48e1-b4b8-23903dd66c83" providerId="ADAL" clId="{809E9F81-B225-443E-9D78-E9EE1DE0D132}" dt="2021-03-10T13:16:58.575" v="180"/>
          <ac:spMkLst>
            <pc:docMk/>
            <pc:sldMk cId="2528488883" sldId="332"/>
            <ac:spMk id="11" creationId="{4163F7F5-7A2A-432B-B895-C1CC988DA2FF}"/>
          </ac:spMkLst>
        </pc:spChg>
        <pc:spChg chg="add del mod">
          <ac:chgData name="Alberto Becerra Tomé" userId="dfae58fa-b3bf-48e1-b4b8-23903dd66c83" providerId="ADAL" clId="{809E9F81-B225-443E-9D78-E9EE1DE0D132}" dt="2021-03-10T13:16:58.575" v="180"/>
          <ac:spMkLst>
            <pc:docMk/>
            <pc:sldMk cId="2528488883" sldId="332"/>
            <ac:spMk id="12" creationId="{D5C99ABC-90E9-4840-BE21-E082D4C83658}"/>
          </ac:spMkLst>
        </pc:spChg>
        <pc:spChg chg="add del mod">
          <ac:chgData name="Alberto Becerra Tomé" userId="dfae58fa-b3bf-48e1-b4b8-23903dd66c83" providerId="ADAL" clId="{809E9F81-B225-443E-9D78-E9EE1DE0D132}" dt="2021-03-10T13:16:58.575" v="180"/>
          <ac:spMkLst>
            <pc:docMk/>
            <pc:sldMk cId="2528488883" sldId="332"/>
            <ac:spMk id="13" creationId="{9A78B78D-8983-42B6-8D1B-8ECDB5E6F75A}"/>
          </ac:spMkLst>
        </pc:spChg>
        <pc:spChg chg="add del mod">
          <ac:chgData name="Alberto Becerra Tomé" userId="dfae58fa-b3bf-48e1-b4b8-23903dd66c83" providerId="ADAL" clId="{809E9F81-B225-443E-9D78-E9EE1DE0D132}" dt="2021-03-10T13:16:58.575" v="180"/>
          <ac:spMkLst>
            <pc:docMk/>
            <pc:sldMk cId="2528488883" sldId="332"/>
            <ac:spMk id="14" creationId="{D1796758-8FC6-4952-9F3D-5B949A61957A}"/>
          </ac:spMkLst>
        </pc:spChg>
        <pc:spChg chg="add del mod">
          <ac:chgData name="Alberto Becerra Tomé" userId="dfae58fa-b3bf-48e1-b4b8-23903dd66c83" providerId="ADAL" clId="{809E9F81-B225-443E-9D78-E9EE1DE0D132}" dt="2021-03-10T13:16:58.575" v="180"/>
          <ac:spMkLst>
            <pc:docMk/>
            <pc:sldMk cId="2528488883" sldId="332"/>
            <ac:spMk id="15" creationId="{23BEA263-1D50-4769-B99A-3DDBD0E0C5F7}"/>
          </ac:spMkLst>
        </pc:spChg>
        <pc:spChg chg="add del mod">
          <ac:chgData name="Alberto Becerra Tomé" userId="dfae58fa-b3bf-48e1-b4b8-23903dd66c83" providerId="ADAL" clId="{809E9F81-B225-443E-9D78-E9EE1DE0D132}" dt="2021-03-10T13:16:58.575" v="180"/>
          <ac:spMkLst>
            <pc:docMk/>
            <pc:sldMk cId="2528488883" sldId="332"/>
            <ac:spMk id="16" creationId="{51FBBF55-F1D0-4A09-892C-9537F16CD56D}"/>
          </ac:spMkLst>
        </pc:spChg>
        <pc:spChg chg="add del mod">
          <ac:chgData name="Alberto Becerra Tomé" userId="dfae58fa-b3bf-48e1-b4b8-23903dd66c83" providerId="ADAL" clId="{809E9F81-B225-443E-9D78-E9EE1DE0D132}" dt="2021-03-10T13:16:58.575" v="180"/>
          <ac:spMkLst>
            <pc:docMk/>
            <pc:sldMk cId="2528488883" sldId="332"/>
            <ac:spMk id="17" creationId="{0CCAEE04-4B2D-40BF-9967-A4F2C26F4E8D}"/>
          </ac:spMkLst>
        </pc:spChg>
        <pc:picChg chg="add del mod">
          <ac:chgData name="Alberto Becerra Tomé" userId="dfae58fa-b3bf-48e1-b4b8-23903dd66c83" providerId="ADAL" clId="{809E9F81-B225-443E-9D78-E9EE1DE0D132}" dt="2021-03-10T13:18:30.511" v="194" actId="207"/>
          <ac:picMkLst>
            <pc:docMk/>
            <pc:sldMk cId="2528488883" sldId="332"/>
            <ac:picMk id="9" creationId="{96993F4B-9473-4FFB-95F6-C6F74F873FE5}"/>
          </ac:picMkLst>
        </pc:picChg>
        <pc:picChg chg="add del mod">
          <ac:chgData name="Alberto Becerra Tomé" userId="dfae58fa-b3bf-48e1-b4b8-23903dd66c83" providerId="ADAL" clId="{809E9F81-B225-443E-9D78-E9EE1DE0D132}" dt="2021-03-10T13:18:34.228" v="195" actId="207"/>
          <ac:picMkLst>
            <pc:docMk/>
            <pc:sldMk cId="2528488883" sldId="332"/>
            <ac:picMk id="10" creationId="{BD14F241-7B49-4A76-B147-D4CC6073967C}"/>
          </ac:picMkLst>
        </pc:picChg>
        <pc:picChg chg="add del mod">
          <ac:chgData name="Alberto Becerra Tomé" userId="dfae58fa-b3bf-48e1-b4b8-23903dd66c83" providerId="ADAL" clId="{809E9F81-B225-443E-9D78-E9EE1DE0D132}" dt="2021-03-10T13:16:58.575" v="180"/>
          <ac:picMkLst>
            <pc:docMk/>
            <pc:sldMk cId="2528488883" sldId="332"/>
            <ac:picMk id="18" creationId="{6DF3C293-5ACC-4E00-BE62-943F6E26A430}"/>
          </ac:picMkLst>
        </pc:picChg>
        <pc:picChg chg="add del mod">
          <ac:chgData name="Alberto Becerra Tomé" userId="dfae58fa-b3bf-48e1-b4b8-23903dd66c83" providerId="ADAL" clId="{809E9F81-B225-443E-9D78-E9EE1DE0D132}" dt="2021-03-10T13:16:58.575" v="180"/>
          <ac:picMkLst>
            <pc:docMk/>
            <pc:sldMk cId="2528488883" sldId="332"/>
            <ac:picMk id="19" creationId="{9411609F-4BCA-4D3E-8466-2442CAACEBC4}"/>
          </ac:picMkLst>
        </pc:picChg>
      </pc:sldChg>
      <pc:sldChg chg="addSp modSp new mod">
        <pc:chgData name="Alberto Becerra Tomé" userId="dfae58fa-b3bf-48e1-b4b8-23903dd66c83" providerId="ADAL" clId="{809E9F81-B225-443E-9D78-E9EE1DE0D132}" dt="2021-03-10T13:16:30.127" v="177" actId="208"/>
        <pc:sldMkLst>
          <pc:docMk/>
          <pc:sldMk cId="3646348698" sldId="333"/>
        </pc:sldMkLst>
        <pc:spChg chg="add mod">
          <ac:chgData name="Alberto Becerra Tomé" userId="dfae58fa-b3bf-48e1-b4b8-23903dd66c83" providerId="ADAL" clId="{809E9F81-B225-443E-9D78-E9EE1DE0D132}" dt="2021-03-10T13:16:30.127" v="177" actId="208"/>
          <ac:spMkLst>
            <pc:docMk/>
            <pc:sldMk cId="3646348698" sldId="333"/>
            <ac:spMk id="2" creationId="{6AC93198-D8E2-45EB-A8F8-28A802B4E28A}"/>
          </ac:spMkLst>
        </pc:spChg>
      </pc:sldChg>
      <pc:sldChg chg="new">
        <pc:chgData name="Alberto Becerra Tomé" userId="dfae58fa-b3bf-48e1-b4b8-23903dd66c83" providerId="ADAL" clId="{809E9F81-B225-443E-9D78-E9EE1DE0D132}" dt="2021-03-10T13:16:20.248" v="175" actId="680"/>
        <pc:sldMkLst>
          <pc:docMk/>
          <pc:sldMk cId="2642420011" sldId="334"/>
        </pc:sldMkLst>
      </pc:sldChg>
      <pc:sldChg chg="addSp delSp modSp add mod delAnim">
        <pc:chgData name="Alberto Becerra Tomé" userId="dfae58fa-b3bf-48e1-b4b8-23903dd66c83" providerId="ADAL" clId="{809E9F81-B225-443E-9D78-E9EE1DE0D132}" dt="2021-03-12T12:59:31.448" v="2549" actId="1035"/>
        <pc:sldMkLst>
          <pc:docMk/>
          <pc:sldMk cId="3364285792" sldId="335"/>
        </pc:sldMkLst>
        <pc:spChg chg="del">
          <ac:chgData name="Alberto Becerra Tomé" userId="dfae58fa-b3bf-48e1-b4b8-23903dd66c83" providerId="ADAL" clId="{809E9F81-B225-443E-9D78-E9EE1DE0D132}" dt="2021-03-12T12:07:55.146" v="530" actId="478"/>
          <ac:spMkLst>
            <pc:docMk/>
            <pc:sldMk cId="3364285792" sldId="335"/>
            <ac:spMk id="3" creationId="{AB626F48-C5A6-41D4-9D32-3E19DD59CF92}"/>
          </ac:spMkLst>
        </pc:spChg>
        <pc:spChg chg="del">
          <ac:chgData name="Alberto Becerra Tomé" userId="dfae58fa-b3bf-48e1-b4b8-23903dd66c83" providerId="ADAL" clId="{809E9F81-B225-443E-9D78-E9EE1DE0D132}" dt="2021-03-12T12:07:55.146" v="530" actId="478"/>
          <ac:spMkLst>
            <pc:docMk/>
            <pc:sldMk cId="3364285792" sldId="335"/>
            <ac:spMk id="4" creationId="{C4C87E45-7D5D-4B86-A901-BEE0490927CA}"/>
          </ac:spMkLst>
        </pc:spChg>
        <pc:spChg chg="del">
          <ac:chgData name="Alberto Becerra Tomé" userId="dfae58fa-b3bf-48e1-b4b8-23903dd66c83" providerId="ADAL" clId="{809E9F81-B225-443E-9D78-E9EE1DE0D132}" dt="2021-03-12T12:07:55.146" v="530" actId="478"/>
          <ac:spMkLst>
            <pc:docMk/>
            <pc:sldMk cId="3364285792" sldId="335"/>
            <ac:spMk id="5" creationId="{8D28A7F9-D6A2-4D1A-87F7-286DC88E105D}"/>
          </ac:spMkLst>
        </pc:spChg>
        <pc:spChg chg="del">
          <ac:chgData name="Alberto Becerra Tomé" userId="dfae58fa-b3bf-48e1-b4b8-23903dd66c83" providerId="ADAL" clId="{809E9F81-B225-443E-9D78-E9EE1DE0D132}" dt="2021-03-12T12:07:55.146" v="530" actId="478"/>
          <ac:spMkLst>
            <pc:docMk/>
            <pc:sldMk cId="3364285792" sldId="335"/>
            <ac:spMk id="6" creationId="{CC27680A-0A26-4C68-AF87-1B75D0049D85}"/>
          </ac:spMkLst>
        </pc:spChg>
        <pc:spChg chg="del">
          <ac:chgData name="Alberto Becerra Tomé" userId="dfae58fa-b3bf-48e1-b4b8-23903dd66c83" providerId="ADAL" clId="{809E9F81-B225-443E-9D78-E9EE1DE0D132}" dt="2021-03-12T12:07:55.146" v="530" actId="478"/>
          <ac:spMkLst>
            <pc:docMk/>
            <pc:sldMk cId="3364285792" sldId="335"/>
            <ac:spMk id="7" creationId="{9CB72462-F54A-4232-B391-3872B17D5E50}"/>
          </ac:spMkLst>
        </pc:spChg>
        <pc:spChg chg="del">
          <ac:chgData name="Alberto Becerra Tomé" userId="dfae58fa-b3bf-48e1-b4b8-23903dd66c83" providerId="ADAL" clId="{809E9F81-B225-443E-9D78-E9EE1DE0D132}" dt="2021-03-12T12:07:55.146" v="530" actId="478"/>
          <ac:spMkLst>
            <pc:docMk/>
            <pc:sldMk cId="3364285792" sldId="335"/>
            <ac:spMk id="8" creationId="{059DC187-ADFB-4450-A0C7-86727AE90BB7}"/>
          </ac:spMkLst>
        </pc:spChg>
        <pc:spChg chg="add mod">
          <ac:chgData name="Alberto Becerra Tomé" userId="dfae58fa-b3bf-48e1-b4b8-23903dd66c83" providerId="ADAL" clId="{809E9F81-B225-443E-9D78-E9EE1DE0D132}" dt="2021-03-12T12:21:36.383" v="677" actId="20577"/>
          <ac:spMkLst>
            <pc:docMk/>
            <pc:sldMk cId="3364285792" sldId="335"/>
            <ac:spMk id="11" creationId="{AAC1C413-0AB7-438A-A323-BA3E07192467}"/>
          </ac:spMkLst>
        </pc:spChg>
        <pc:spChg chg="add del mod">
          <ac:chgData name="Alberto Becerra Tomé" userId="dfae58fa-b3bf-48e1-b4b8-23903dd66c83" providerId="ADAL" clId="{809E9F81-B225-443E-9D78-E9EE1DE0D132}" dt="2021-03-12T12:21:14.680" v="614"/>
          <ac:spMkLst>
            <pc:docMk/>
            <pc:sldMk cId="3364285792" sldId="335"/>
            <ac:spMk id="12" creationId="{BA6D2C40-351F-414D-BC5F-095A7D8441F3}"/>
          </ac:spMkLst>
        </pc:spChg>
        <pc:spChg chg="add mod">
          <ac:chgData name="Alberto Becerra Tomé" userId="dfae58fa-b3bf-48e1-b4b8-23903dd66c83" providerId="ADAL" clId="{809E9F81-B225-443E-9D78-E9EE1DE0D132}" dt="2021-03-12T12:59:26.540" v="2547" actId="1035"/>
          <ac:spMkLst>
            <pc:docMk/>
            <pc:sldMk cId="3364285792" sldId="335"/>
            <ac:spMk id="13" creationId="{21FAABFA-95F4-4019-87D5-DEC1CA2F9393}"/>
          </ac:spMkLst>
        </pc:spChg>
        <pc:picChg chg="del">
          <ac:chgData name="Alberto Becerra Tomé" userId="dfae58fa-b3bf-48e1-b4b8-23903dd66c83" providerId="ADAL" clId="{809E9F81-B225-443E-9D78-E9EE1DE0D132}" dt="2021-03-12T12:07:55.146" v="530" actId="478"/>
          <ac:picMkLst>
            <pc:docMk/>
            <pc:sldMk cId="3364285792" sldId="335"/>
            <ac:picMk id="9" creationId="{96993F4B-9473-4FFB-95F6-C6F74F873FE5}"/>
          </ac:picMkLst>
        </pc:picChg>
        <pc:picChg chg="del">
          <ac:chgData name="Alberto Becerra Tomé" userId="dfae58fa-b3bf-48e1-b4b8-23903dd66c83" providerId="ADAL" clId="{809E9F81-B225-443E-9D78-E9EE1DE0D132}" dt="2021-03-12T12:07:55.146" v="530" actId="478"/>
          <ac:picMkLst>
            <pc:docMk/>
            <pc:sldMk cId="3364285792" sldId="335"/>
            <ac:picMk id="10" creationId="{BD14F241-7B49-4A76-B147-D4CC6073967C}"/>
          </ac:picMkLst>
        </pc:picChg>
        <pc:picChg chg="add mod">
          <ac:chgData name="Alberto Becerra Tomé" userId="dfae58fa-b3bf-48e1-b4b8-23903dd66c83" providerId="ADAL" clId="{809E9F81-B225-443E-9D78-E9EE1DE0D132}" dt="2021-03-12T12:59:31.448" v="2549" actId="1035"/>
          <ac:picMkLst>
            <pc:docMk/>
            <pc:sldMk cId="3364285792" sldId="335"/>
            <ac:picMk id="1026" creationId="{A7449593-9300-4C03-B5C2-29C900FB2DC0}"/>
          </ac:picMkLst>
        </pc:picChg>
        <pc:picChg chg="add mod">
          <ac:chgData name="Alberto Becerra Tomé" userId="dfae58fa-b3bf-48e1-b4b8-23903dd66c83" providerId="ADAL" clId="{809E9F81-B225-443E-9D78-E9EE1DE0D132}" dt="2021-03-12T12:59:23.772" v="2543" actId="1035"/>
          <ac:picMkLst>
            <pc:docMk/>
            <pc:sldMk cId="3364285792" sldId="335"/>
            <ac:picMk id="1028" creationId="{BE18BAF9-25AC-4D19-BF0C-38AAD26640D7}"/>
          </ac:picMkLst>
        </pc:picChg>
      </pc:sldChg>
      <pc:sldChg chg="addSp delSp modSp new mod modNotesTx">
        <pc:chgData name="Alberto Becerra Tomé" userId="dfae58fa-b3bf-48e1-b4b8-23903dd66c83" providerId="ADAL" clId="{809E9F81-B225-443E-9D78-E9EE1DE0D132}" dt="2021-03-12T15:24:55.215" v="2839" actId="20577"/>
        <pc:sldMkLst>
          <pc:docMk/>
          <pc:sldMk cId="3356805474" sldId="336"/>
        </pc:sldMkLst>
        <pc:spChg chg="add mod">
          <ac:chgData name="Alberto Becerra Tomé" userId="dfae58fa-b3bf-48e1-b4b8-23903dd66c83" providerId="ADAL" clId="{809E9F81-B225-443E-9D78-E9EE1DE0D132}" dt="2021-03-12T12:28:10.182" v="1112" actId="14100"/>
          <ac:spMkLst>
            <pc:docMk/>
            <pc:sldMk cId="3356805474" sldId="336"/>
            <ac:spMk id="2" creationId="{76A32F04-697A-4E63-AF1F-58F36FA34DBC}"/>
          </ac:spMkLst>
        </pc:spChg>
        <pc:spChg chg="add mod">
          <ac:chgData name="Alberto Becerra Tomé" userId="dfae58fa-b3bf-48e1-b4b8-23903dd66c83" providerId="ADAL" clId="{809E9F81-B225-443E-9D78-E9EE1DE0D132}" dt="2021-03-12T15:24:55.215" v="2839" actId="20577"/>
          <ac:spMkLst>
            <pc:docMk/>
            <pc:sldMk cId="3356805474" sldId="336"/>
            <ac:spMk id="3" creationId="{FB16563D-0E29-461C-AB3E-603F39907AA4}"/>
          </ac:spMkLst>
        </pc:spChg>
        <pc:picChg chg="add del mod">
          <ac:chgData name="Alberto Becerra Tomé" userId="dfae58fa-b3bf-48e1-b4b8-23903dd66c83" providerId="ADAL" clId="{809E9F81-B225-443E-9D78-E9EE1DE0D132}" dt="2021-03-12T12:38:17.647" v="2499" actId="478"/>
          <ac:picMkLst>
            <pc:docMk/>
            <pc:sldMk cId="3356805474" sldId="336"/>
            <ac:picMk id="4" creationId="{DCC2AE7B-4457-4DA6-A7AF-C07E47D85778}"/>
          </ac:picMkLst>
        </pc:picChg>
      </pc:sldChg>
      <pc:sldChg chg="new">
        <pc:chgData name="Alberto Becerra Tomé" userId="dfae58fa-b3bf-48e1-b4b8-23903dd66c83" providerId="ADAL" clId="{809E9F81-B225-443E-9D78-E9EE1DE0D132}" dt="2021-03-12T12:26:35.965" v="1106" actId="680"/>
        <pc:sldMkLst>
          <pc:docMk/>
          <pc:sldMk cId="1889396432" sldId="337"/>
        </pc:sldMkLst>
      </pc:sldChg>
      <pc:sldChg chg="new">
        <pc:chgData name="Alberto Becerra Tomé" userId="dfae58fa-b3bf-48e1-b4b8-23903dd66c83" providerId="ADAL" clId="{809E9F81-B225-443E-9D78-E9EE1DE0D132}" dt="2021-03-12T12:26:36.117" v="1107" actId="680"/>
        <pc:sldMkLst>
          <pc:docMk/>
          <pc:sldMk cId="3659312391" sldId="338"/>
        </pc:sldMkLst>
      </pc:sldChg>
      <pc:sldChg chg="addSp delSp modSp add mod">
        <pc:chgData name="Alberto Becerra Tomé" userId="dfae58fa-b3bf-48e1-b4b8-23903dd66c83" providerId="ADAL" clId="{809E9F81-B225-443E-9D78-E9EE1DE0D132}" dt="2021-03-12T15:24:30.445" v="2833" actId="1038"/>
        <pc:sldMkLst>
          <pc:docMk/>
          <pc:sldMk cId="3989244114" sldId="339"/>
        </pc:sldMkLst>
        <pc:spChg chg="mod">
          <ac:chgData name="Alberto Becerra Tomé" userId="dfae58fa-b3bf-48e1-b4b8-23903dd66c83" providerId="ADAL" clId="{809E9F81-B225-443E-9D78-E9EE1DE0D132}" dt="2021-03-12T15:24:30.445" v="2833" actId="1038"/>
          <ac:spMkLst>
            <pc:docMk/>
            <pc:sldMk cId="3989244114" sldId="339"/>
            <ac:spMk id="3" creationId="{FB16563D-0E29-461C-AB3E-603F39907AA4}"/>
          </ac:spMkLst>
        </pc:spChg>
        <pc:spChg chg="add del mod">
          <ac:chgData name="Alberto Becerra Tomé" userId="dfae58fa-b3bf-48e1-b4b8-23903dd66c83" providerId="ADAL" clId="{809E9F81-B225-443E-9D78-E9EE1DE0D132}" dt="2021-03-12T13:00:31.724" v="2660"/>
          <ac:spMkLst>
            <pc:docMk/>
            <pc:sldMk cId="3989244114" sldId="339"/>
            <ac:spMk id="7" creationId="{BBD4F245-C2C1-425C-BEB2-403AD01D0F1B}"/>
          </ac:spMkLst>
        </pc:spChg>
        <pc:spChg chg="add mod">
          <ac:chgData name="Alberto Becerra Tomé" userId="dfae58fa-b3bf-48e1-b4b8-23903dd66c83" providerId="ADAL" clId="{809E9F81-B225-443E-9D78-E9EE1DE0D132}" dt="2021-03-12T15:22:57.526" v="2675" actId="14100"/>
          <ac:spMkLst>
            <pc:docMk/>
            <pc:sldMk cId="3989244114" sldId="339"/>
            <ac:spMk id="8" creationId="{0C32286C-0320-4E58-986C-3A7B235B8865}"/>
          </ac:spMkLst>
        </pc:spChg>
        <pc:spChg chg="add mod">
          <ac:chgData name="Alberto Becerra Tomé" userId="dfae58fa-b3bf-48e1-b4b8-23903dd66c83" providerId="ADAL" clId="{809E9F81-B225-443E-9D78-E9EE1DE0D132}" dt="2021-03-12T15:23:18.927" v="2708" actId="20577"/>
          <ac:spMkLst>
            <pc:docMk/>
            <pc:sldMk cId="3989244114" sldId="339"/>
            <ac:spMk id="9" creationId="{ADF19430-2E26-408C-8305-89BB1D4318FE}"/>
          </ac:spMkLst>
        </pc:spChg>
        <pc:picChg chg="add mod">
          <ac:chgData name="Alberto Becerra Tomé" userId="dfae58fa-b3bf-48e1-b4b8-23903dd66c83" providerId="ADAL" clId="{809E9F81-B225-443E-9D78-E9EE1DE0D132}" dt="2021-03-12T12:59:45.046" v="2563" actId="1038"/>
          <ac:picMkLst>
            <pc:docMk/>
            <pc:sldMk cId="3989244114" sldId="339"/>
            <ac:picMk id="4" creationId="{7B2AECFC-945A-4B97-8415-B5127330CA68}"/>
          </ac:picMkLst>
        </pc:picChg>
        <pc:picChg chg="add mod">
          <ac:chgData name="Alberto Becerra Tomé" userId="dfae58fa-b3bf-48e1-b4b8-23903dd66c83" providerId="ADAL" clId="{809E9F81-B225-443E-9D78-E9EE1DE0D132}" dt="2021-03-12T12:59:47.951" v="2577" actId="1038"/>
          <ac:picMkLst>
            <pc:docMk/>
            <pc:sldMk cId="3989244114" sldId="339"/>
            <ac:picMk id="6" creationId="{B48E1B1F-62CB-447B-AF6F-FFEC16072BD5}"/>
          </ac:picMkLst>
        </pc:picChg>
      </pc:sldChg>
      <pc:sldChg chg="addSp delSp modSp add mod">
        <pc:chgData name="Alberto Becerra Tomé" userId="dfae58fa-b3bf-48e1-b4b8-23903dd66c83" providerId="ADAL" clId="{809E9F81-B225-443E-9D78-E9EE1DE0D132}" dt="2021-03-12T15:31:13.108" v="2869" actId="1076"/>
        <pc:sldMkLst>
          <pc:docMk/>
          <pc:sldMk cId="419833498" sldId="340"/>
        </pc:sldMkLst>
        <pc:spChg chg="mod">
          <ac:chgData name="Alberto Becerra Tomé" userId="dfae58fa-b3bf-48e1-b4b8-23903dd66c83" providerId="ADAL" clId="{809E9F81-B225-443E-9D78-E9EE1DE0D132}" dt="2021-03-12T15:25:27.767" v="2843" actId="14"/>
          <ac:spMkLst>
            <pc:docMk/>
            <pc:sldMk cId="419833498" sldId="340"/>
            <ac:spMk id="3" creationId="{FB16563D-0E29-461C-AB3E-603F39907AA4}"/>
          </ac:spMkLst>
        </pc:spChg>
        <pc:spChg chg="mod">
          <ac:chgData name="Alberto Becerra Tomé" userId="dfae58fa-b3bf-48e1-b4b8-23903dd66c83" providerId="ADAL" clId="{809E9F81-B225-443E-9D78-E9EE1DE0D132}" dt="2021-03-12T15:26:17.417" v="2854" actId="1037"/>
          <ac:spMkLst>
            <pc:docMk/>
            <pc:sldMk cId="419833498" sldId="340"/>
            <ac:spMk id="8" creationId="{0C32286C-0320-4E58-986C-3A7B235B8865}"/>
          </ac:spMkLst>
        </pc:spChg>
        <pc:spChg chg="mod">
          <ac:chgData name="Alberto Becerra Tomé" userId="dfae58fa-b3bf-48e1-b4b8-23903dd66c83" providerId="ADAL" clId="{809E9F81-B225-443E-9D78-E9EE1DE0D132}" dt="2021-03-12T15:31:13.108" v="2869" actId="1076"/>
          <ac:spMkLst>
            <pc:docMk/>
            <pc:sldMk cId="419833498" sldId="340"/>
            <ac:spMk id="9" creationId="{ADF19430-2E26-408C-8305-89BB1D4318FE}"/>
          </ac:spMkLst>
        </pc:spChg>
        <pc:picChg chg="del">
          <ac:chgData name="Alberto Becerra Tomé" userId="dfae58fa-b3bf-48e1-b4b8-23903dd66c83" providerId="ADAL" clId="{809E9F81-B225-443E-9D78-E9EE1DE0D132}" dt="2021-03-12T15:25:30.678" v="2844" actId="478"/>
          <ac:picMkLst>
            <pc:docMk/>
            <pc:sldMk cId="419833498" sldId="340"/>
            <ac:picMk id="4" creationId="{7B2AECFC-945A-4B97-8415-B5127330CA68}"/>
          </ac:picMkLst>
        </pc:picChg>
        <pc:picChg chg="del">
          <ac:chgData name="Alberto Becerra Tomé" userId="dfae58fa-b3bf-48e1-b4b8-23903dd66c83" providerId="ADAL" clId="{809E9F81-B225-443E-9D78-E9EE1DE0D132}" dt="2021-03-12T15:28:03.691" v="2855" actId="478"/>
          <ac:picMkLst>
            <pc:docMk/>
            <pc:sldMk cId="419833498" sldId="340"/>
            <ac:picMk id="6" creationId="{B48E1B1F-62CB-447B-AF6F-FFEC16072BD5}"/>
          </ac:picMkLst>
        </pc:picChg>
        <pc:picChg chg="add mod modCrop">
          <ac:chgData name="Alberto Becerra Tomé" userId="dfae58fa-b3bf-48e1-b4b8-23903dd66c83" providerId="ADAL" clId="{809E9F81-B225-443E-9D78-E9EE1DE0D132}" dt="2021-03-12T15:31:00.245" v="2866" actId="1037"/>
          <ac:picMkLst>
            <pc:docMk/>
            <pc:sldMk cId="419833498" sldId="340"/>
            <ac:picMk id="10" creationId="{7C2026F7-71E9-4E21-8EF5-E517F6451F57}"/>
          </ac:picMkLst>
        </pc:picChg>
        <pc:picChg chg="add mod">
          <ac:chgData name="Alberto Becerra Tomé" userId="dfae58fa-b3bf-48e1-b4b8-23903dd66c83" providerId="ADAL" clId="{809E9F81-B225-443E-9D78-E9EE1DE0D132}" dt="2021-03-12T15:31:03.976" v="2868" actId="1035"/>
          <ac:picMkLst>
            <pc:docMk/>
            <pc:sldMk cId="419833498" sldId="340"/>
            <ac:picMk id="2050" creationId="{E3739A48-6D86-4F18-A58F-C5A0C6A2C0F7}"/>
          </ac:picMkLst>
        </pc:picChg>
      </pc:sldChg>
      <pc:sldChg chg="modSp add mod">
        <pc:chgData name="Alberto Becerra Tomé" userId="dfae58fa-b3bf-48e1-b4b8-23903dd66c83" providerId="ADAL" clId="{809E9F81-B225-443E-9D78-E9EE1DE0D132}" dt="2021-03-12T15:31:36.799" v="2873"/>
        <pc:sldMkLst>
          <pc:docMk/>
          <pc:sldMk cId="3812524836" sldId="341"/>
        </pc:sldMkLst>
        <pc:spChg chg="mod">
          <ac:chgData name="Alberto Becerra Tomé" userId="dfae58fa-b3bf-48e1-b4b8-23903dd66c83" providerId="ADAL" clId="{809E9F81-B225-443E-9D78-E9EE1DE0D132}" dt="2021-03-12T15:31:36.799" v="2873"/>
          <ac:spMkLst>
            <pc:docMk/>
            <pc:sldMk cId="3812524836" sldId="341"/>
            <ac:spMk id="2" creationId="{6AC93198-D8E2-45EB-A8F8-28A802B4E28A}"/>
          </ac:spMkLst>
        </pc:spChg>
      </pc:sldChg>
      <pc:sldChg chg="addSp delSp modSp add mod">
        <pc:chgData name="Alberto Becerra Tomé" userId="dfae58fa-b3bf-48e1-b4b8-23903dd66c83" providerId="ADAL" clId="{809E9F81-B225-443E-9D78-E9EE1DE0D132}" dt="2021-03-12T15:39:55.362" v="3397" actId="1036"/>
        <pc:sldMkLst>
          <pc:docMk/>
          <pc:sldMk cId="4062519879" sldId="342"/>
        </pc:sldMkLst>
        <pc:spChg chg="mod">
          <ac:chgData name="Alberto Becerra Tomé" userId="dfae58fa-b3bf-48e1-b4b8-23903dd66c83" providerId="ADAL" clId="{809E9F81-B225-443E-9D78-E9EE1DE0D132}" dt="2021-03-12T15:32:16.870" v="2904" actId="20577"/>
          <ac:spMkLst>
            <pc:docMk/>
            <pc:sldMk cId="4062519879" sldId="342"/>
            <ac:spMk id="2" creationId="{114F5C0E-0375-425C-986D-6EB5E58935E3}"/>
          </ac:spMkLst>
        </pc:spChg>
        <pc:spChg chg="add mod">
          <ac:chgData name="Alberto Becerra Tomé" userId="dfae58fa-b3bf-48e1-b4b8-23903dd66c83" providerId="ADAL" clId="{809E9F81-B225-443E-9D78-E9EE1DE0D132}" dt="2021-03-12T15:39:55.362" v="3397" actId="1036"/>
          <ac:spMkLst>
            <pc:docMk/>
            <pc:sldMk cId="4062519879" sldId="342"/>
            <ac:spMk id="8" creationId="{C9214571-B08D-4C0F-B554-2F1A81DCAE36}"/>
          </ac:spMkLst>
        </pc:spChg>
        <pc:spChg chg="mod">
          <ac:chgData name="Alberto Becerra Tomé" userId="dfae58fa-b3bf-48e1-b4b8-23903dd66c83" providerId="ADAL" clId="{809E9F81-B225-443E-9D78-E9EE1DE0D132}" dt="2021-03-12T15:34:16.092" v="3059" actId="20577"/>
          <ac:spMkLst>
            <pc:docMk/>
            <pc:sldMk cId="4062519879" sldId="342"/>
            <ac:spMk id="11" creationId="{AAC1C413-0AB7-438A-A323-BA3E07192467}"/>
          </ac:spMkLst>
        </pc:spChg>
        <pc:spChg chg="del">
          <ac:chgData name="Alberto Becerra Tomé" userId="dfae58fa-b3bf-48e1-b4b8-23903dd66c83" providerId="ADAL" clId="{809E9F81-B225-443E-9D78-E9EE1DE0D132}" dt="2021-03-12T15:34:20.358" v="3062" actId="478"/>
          <ac:spMkLst>
            <pc:docMk/>
            <pc:sldMk cId="4062519879" sldId="342"/>
            <ac:spMk id="13" creationId="{21FAABFA-95F4-4019-87D5-DEC1CA2F9393}"/>
          </ac:spMkLst>
        </pc:spChg>
        <pc:picChg chg="del">
          <ac:chgData name="Alberto Becerra Tomé" userId="dfae58fa-b3bf-48e1-b4b8-23903dd66c83" providerId="ADAL" clId="{809E9F81-B225-443E-9D78-E9EE1DE0D132}" dt="2021-03-12T15:34:17.867" v="3060" actId="478"/>
          <ac:picMkLst>
            <pc:docMk/>
            <pc:sldMk cId="4062519879" sldId="342"/>
            <ac:picMk id="1026" creationId="{A7449593-9300-4C03-B5C2-29C900FB2DC0}"/>
          </ac:picMkLst>
        </pc:picChg>
        <pc:picChg chg="del">
          <ac:chgData name="Alberto Becerra Tomé" userId="dfae58fa-b3bf-48e1-b4b8-23903dd66c83" providerId="ADAL" clId="{809E9F81-B225-443E-9D78-E9EE1DE0D132}" dt="2021-03-12T15:34:18.614" v="3061" actId="478"/>
          <ac:picMkLst>
            <pc:docMk/>
            <pc:sldMk cId="4062519879" sldId="342"/>
            <ac:picMk id="1028" creationId="{BE18BAF9-25AC-4D19-BF0C-38AAD26640D7}"/>
          </ac:picMkLst>
        </pc:picChg>
        <pc:picChg chg="add mod">
          <ac:chgData name="Alberto Becerra Tomé" userId="dfae58fa-b3bf-48e1-b4b8-23903dd66c83" providerId="ADAL" clId="{809E9F81-B225-443E-9D78-E9EE1DE0D132}" dt="2021-03-12T15:37:42.803" v="3074" actId="1035"/>
          <ac:picMkLst>
            <pc:docMk/>
            <pc:sldMk cId="4062519879" sldId="342"/>
            <ac:picMk id="4098" creationId="{81D9FC69-F6EE-4DF7-AFB2-7F6EF609C801}"/>
          </ac:picMkLst>
        </pc:picChg>
      </pc:sldChg>
      <pc:sldChg chg="add del">
        <pc:chgData name="Alberto Becerra Tomé" userId="dfae58fa-b3bf-48e1-b4b8-23903dd66c83" providerId="ADAL" clId="{809E9F81-B225-443E-9D78-E9EE1DE0D132}" dt="2021-03-12T15:32:06.320" v="2878"/>
        <pc:sldMkLst>
          <pc:docMk/>
          <pc:sldMk cId="966826680" sldId="343"/>
        </pc:sldMkLst>
      </pc:sldChg>
      <pc:sldChg chg="addSp delSp modSp add mod">
        <pc:chgData name="Alberto Becerra Tomé" userId="dfae58fa-b3bf-48e1-b4b8-23903dd66c83" providerId="ADAL" clId="{809E9F81-B225-443E-9D78-E9EE1DE0D132}" dt="2021-03-12T15:46:13.272" v="3696" actId="1076"/>
        <pc:sldMkLst>
          <pc:docMk/>
          <pc:sldMk cId="2703381786" sldId="343"/>
        </pc:sldMkLst>
        <pc:spChg chg="add mod">
          <ac:chgData name="Alberto Becerra Tomé" userId="dfae58fa-b3bf-48e1-b4b8-23903dd66c83" providerId="ADAL" clId="{809E9F81-B225-443E-9D78-E9EE1DE0D132}" dt="2021-03-12T15:41:20.706" v="3545" actId="1076"/>
          <ac:spMkLst>
            <pc:docMk/>
            <pc:sldMk cId="2703381786" sldId="343"/>
            <ac:spMk id="3" creationId="{CC3C1175-FD90-404B-B023-ECDE0F20F9DA}"/>
          </ac:spMkLst>
        </pc:spChg>
        <pc:spChg chg="add mod">
          <ac:chgData name="Alberto Becerra Tomé" userId="dfae58fa-b3bf-48e1-b4b8-23903dd66c83" providerId="ADAL" clId="{809E9F81-B225-443E-9D78-E9EE1DE0D132}" dt="2021-03-12T15:43:47.744" v="3653" actId="1035"/>
          <ac:spMkLst>
            <pc:docMk/>
            <pc:sldMk cId="2703381786" sldId="343"/>
            <ac:spMk id="4" creationId="{66C21408-80FE-4083-90C4-F59E4B2DBE6D}"/>
          </ac:spMkLst>
        </pc:spChg>
        <pc:spChg chg="add mod">
          <ac:chgData name="Alberto Becerra Tomé" userId="dfae58fa-b3bf-48e1-b4b8-23903dd66c83" providerId="ADAL" clId="{809E9F81-B225-443E-9D78-E9EE1DE0D132}" dt="2021-03-12T15:43:42.145" v="3650" actId="1036"/>
          <ac:spMkLst>
            <pc:docMk/>
            <pc:sldMk cId="2703381786" sldId="343"/>
            <ac:spMk id="5" creationId="{6A0B0658-0C4C-4B62-B7C0-71DDFE21FAE6}"/>
          </ac:spMkLst>
        </pc:spChg>
        <pc:spChg chg="add del">
          <ac:chgData name="Alberto Becerra Tomé" userId="dfae58fa-b3bf-48e1-b4b8-23903dd66c83" providerId="ADAL" clId="{809E9F81-B225-443E-9D78-E9EE1DE0D132}" dt="2021-03-12T15:44:54.621" v="3660" actId="478"/>
          <ac:spMkLst>
            <pc:docMk/>
            <pc:sldMk cId="2703381786" sldId="343"/>
            <ac:spMk id="6" creationId="{73BBA5C4-E8FD-427B-8865-20CB39E7E30A}"/>
          </ac:spMkLst>
        </pc:spChg>
        <pc:spChg chg="del">
          <ac:chgData name="Alberto Becerra Tomé" userId="dfae58fa-b3bf-48e1-b4b8-23903dd66c83" providerId="ADAL" clId="{809E9F81-B225-443E-9D78-E9EE1DE0D132}" dt="2021-03-12T15:40:20.801" v="3399" actId="478"/>
          <ac:spMkLst>
            <pc:docMk/>
            <pc:sldMk cId="2703381786" sldId="343"/>
            <ac:spMk id="8" creationId="{C9214571-B08D-4C0F-B554-2F1A81DCAE36}"/>
          </ac:spMkLst>
        </pc:spChg>
        <pc:spChg chg="add mod">
          <ac:chgData name="Alberto Becerra Tomé" userId="dfae58fa-b3bf-48e1-b4b8-23903dd66c83" providerId="ADAL" clId="{809E9F81-B225-443E-9D78-E9EE1DE0D132}" dt="2021-03-12T15:44:02.338" v="3655" actId="20577"/>
          <ac:spMkLst>
            <pc:docMk/>
            <pc:sldMk cId="2703381786" sldId="343"/>
            <ac:spMk id="9" creationId="{FCEC33B6-692A-498D-8FB9-095E2598104A}"/>
          </ac:spMkLst>
        </pc:spChg>
        <pc:spChg chg="del">
          <ac:chgData name="Alberto Becerra Tomé" userId="dfae58fa-b3bf-48e1-b4b8-23903dd66c83" providerId="ADAL" clId="{809E9F81-B225-443E-9D78-E9EE1DE0D132}" dt="2021-03-12T15:40:20.801" v="3399" actId="478"/>
          <ac:spMkLst>
            <pc:docMk/>
            <pc:sldMk cId="2703381786" sldId="343"/>
            <ac:spMk id="11" creationId="{AAC1C413-0AB7-438A-A323-BA3E07192467}"/>
          </ac:spMkLst>
        </pc:spChg>
        <pc:spChg chg="add mod">
          <ac:chgData name="Alberto Becerra Tomé" userId="dfae58fa-b3bf-48e1-b4b8-23903dd66c83" providerId="ADAL" clId="{809E9F81-B225-443E-9D78-E9EE1DE0D132}" dt="2021-03-12T15:45:35.441" v="3686" actId="1037"/>
          <ac:spMkLst>
            <pc:docMk/>
            <pc:sldMk cId="2703381786" sldId="343"/>
            <ac:spMk id="13" creationId="{46AA7A4E-5977-4768-B631-2A24E6CCB55E}"/>
          </ac:spMkLst>
        </pc:spChg>
        <pc:spChg chg="add mod">
          <ac:chgData name="Alberto Becerra Tomé" userId="dfae58fa-b3bf-48e1-b4b8-23903dd66c83" providerId="ADAL" clId="{809E9F81-B225-443E-9D78-E9EE1DE0D132}" dt="2021-03-12T15:45:35.441" v="3686" actId="1037"/>
          <ac:spMkLst>
            <pc:docMk/>
            <pc:sldMk cId="2703381786" sldId="343"/>
            <ac:spMk id="14" creationId="{7D55C78B-6DF1-4577-8479-A1EE5938A5A8}"/>
          </ac:spMkLst>
        </pc:spChg>
        <pc:picChg chg="add mod">
          <ac:chgData name="Alberto Becerra Tomé" userId="dfae58fa-b3bf-48e1-b4b8-23903dd66c83" providerId="ADAL" clId="{809E9F81-B225-443E-9D78-E9EE1DE0D132}" dt="2021-03-12T15:42:46.499" v="3635" actId="1035"/>
          <ac:picMkLst>
            <pc:docMk/>
            <pc:sldMk cId="2703381786" sldId="343"/>
            <ac:picMk id="7" creationId="{18E86FF1-5207-429D-A3D5-C0822FDB135B}"/>
          </ac:picMkLst>
        </pc:picChg>
        <pc:picChg chg="add mod">
          <ac:chgData name="Alberto Becerra Tomé" userId="dfae58fa-b3bf-48e1-b4b8-23903dd66c83" providerId="ADAL" clId="{809E9F81-B225-443E-9D78-E9EE1DE0D132}" dt="2021-03-12T15:45:35.441" v="3686" actId="1037"/>
          <ac:picMkLst>
            <pc:docMk/>
            <pc:sldMk cId="2703381786" sldId="343"/>
            <ac:picMk id="12" creationId="{F0DD6C19-FE53-44BA-A542-E66ECB586487}"/>
          </ac:picMkLst>
        </pc:picChg>
        <pc:picChg chg="add mod">
          <ac:chgData name="Alberto Becerra Tomé" userId="dfae58fa-b3bf-48e1-b4b8-23903dd66c83" providerId="ADAL" clId="{809E9F81-B225-443E-9D78-E9EE1DE0D132}" dt="2021-03-12T15:46:13.272" v="3696" actId="1076"/>
          <ac:picMkLst>
            <pc:docMk/>
            <pc:sldMk cId="2703381786" sldId="343"/>
            <ac:picMk id="15" creationId="{2F39B924-F9A6-4FDB-902B-2D8F8EDFBF8D}"/>
          </ac:picMkLst>
        </pc:picChg>
        <pc:picChg chg="del">
          <ac:chgData name="Alberto Becerra Tomé" userId="dfae58fa-b3bf-48e1-b4b8-23903dd66c83" providerId="ADAL" clId="{809E9F81-B225-443E-9D78-E9EE1DE0D132}" dt="2021-03-12T15:40:20.801" v="3399" actId="478"/>
          <ac:picMkLst>
            <pc:docMk/>
            <pc:sldMk cId="2703381786" sldId="343"/>
            <ac:picMk id="4098" creationId="{81D9FC69-F6EE-4DF7-AFB2-7F6EF609C801}"/>
          </ac:picMkLst>
        </pc:picChg>
      </pc:sldChg>
      <pc:sldChg chg="add del">
        <pc:chgData name="Alberto Becerra Tomé" userId="dfae58fa-b3bf-48e1-b4b8-23903dd66c83" providerId="ADAL" clId="{809E9F81-B225-443E-9D78-E9EE1DE0D132}" dt="2021-03-12T15:51:59.997" v="3698"/>
        <pc:sldMkLst>
          <pc:docMk/>
          <pc:sldMk cId="1368931688" sldId="344"/>
        </pc:sldMkLst>
      </pc:sldChg>
      <pc:sldChg chg="modSp add mod">
        <pc:chgData name="Alberto Becerra Tomé" userId="dfae58fa-b3bf-48e1-b4b8-23903dd66c83" providerId="ADAL" clId="{809E9F81-B225-443E-9D78-E9EE1DE0D132}" dt="2021-03-12T15:52:16.952" v="3723" actId="20577"/>
        <pc:sldMkLst>
          <pc:docMk/>
          <pc:sldMk cId="3682402472" sldId="344"/>
        </pc:sldMkLst>
        <pc:spChg chg="mod">
          <ac:chgData name="Alberto Becerra Tomé" userId="dfae58fa-b3bf-48e1-b4b8-23903dd66c83" providerId="ADAL" clId="{809E9F81-B225-443E-9D78-E9EE1DE0D132}" dt="2021-03-12T15:52:16.952" v="3723" actId="20577"/>
          <ac:spMkLst>
            <pc:docMk/>
            <pc:sldMk cId="3682402472" sldId="344"/>
            <ac:spMk id="2" creationId="{6AC93198-D8E2-45EB-A8F8-28A802B4E28A}"/>
          </ac:spMkLst>
        </pc:spChg>
      </pc:sldChg>
      <pc:sldChg chg="addSp delSp modSp add mod">
        <pc:chgData name="Alberto Becerra Tomé" userId="dfae58fa-b3bf-48e1-b4b8-23903dd66c83" providerId="ADAL" clId="{809E9F81-B225-443E-9D78-E9EE1DE0D132}" dt="2021-03-12T16:40:56.365" v="4477" actId="1038"/>
        <pc:sldMkLst>
          <pc:docMk/>
          <pc:sldMk cId="4020995787" sldId="345"/>
        </pc:sldMkLst>
        <pc:spChg chg="mod">
          <ac:chgData name="Alberto Becerra Tomé" userId="dfae58fa-b3bf-48e1-b4b8-23903dd66c83" providerId="ADAL" clId="{809E9F81-B225-443E-9D78-E9EE1DE0D132}" dt="2021-03-12T15:53:59.402" v="3734" actId="20577"/>
          <ac:spMkLst>
            <pc:docMk/>
            <pc:sldMk cId="4020995787" sldId="345"/>
            <ac:spMk id="2" creationId="{114F5C0E-0375-425C-986D-6EB5E58935E3}"/>
          </ac:spMkLst>
        </pc:spChg>
        <pc:spChg chg="add del mod">
          <ac:chgData name="Alberto Becerra Tomé" userId="dfae58fa-b3bf-48e1-b4b8-23903dd66c83" providerId="ADAL" clId="{809E9F81-B225-443E-9D78-E9EE1DE0D132}" dt="2021-03-12T16:25:00.542" v="4160" actId="21"/>
          <ac:spMkLst>
            <pc:docMk/>
            <pc:sldMk cId="4020995787" sldId="345"/>
            <ac:spMk id="7" creationId="{5F062A58-516E-48F9-AC12-1D0CAF96B8E9}"/>
          </ac:spMkLst>
        </pc:spChg>
        <pc:spChg chg="del mod">
          <ac:chgData name="Alberto Becerra Tomé" userId="dfae58fa-b3bf-48e1-b4b8-23903dd66c83" providerId="ADAL" clId="{809E9F81-B225-443E-9D78-E9EE1DE0D132}" dt="2021-03-12T15:59:59.010" v="4114"/>
          <ac:spMkLst>
            <pc:docMk/>
            <pc:sldMk cId="4020995787" sldId="345"/>
            <ac:spMk id="8" creationId="{C9214571-B08D-4C0F-B554-2F1A81DCAE36}"/>
          </ac:spMkLst>
        </pc:spChg>
        <pc:spChg chg="mod">
          <ac:chgData name="Alberto Becerra Tomé" userId="dfae58fa-b3bf-48e1-b4b8-23903dd66c83" providerId="ADAL" clId="{809E9F81-B225-443E-9D78-E9EE1DE0D132}" dt="2021-03-12T16:40:56.365" v="4477" actId="1038"/>
          <ac:spMkLst>
            <pc:docMk/>
            <pc:sldMk cId="4020995787" sldId="345"/>
            <ac:spMk id="11" creationId="{AAC1C413-0AB7-438A-A323-BA3E07192467}"/>
          </ac:spMkLst>
        </pc:spChg>
        <pc:picChg chg="del">
          <ac:chgData name="Alberto Becerra Tomé" userId="dfae58fa-b3bf-48e1-b4b8-23903dd66c83" providerId="ADAL" clId="{809E9F81-B225-443E-9D78-E9EE1DE0D132}" dt="2021-03-12T15:55:06.911" v="3735" actId="478"/>
          <ac:picMkLst>
            <pc:docMk/>
            <pc:sldMk cId="4020995787" sldId="345"/>
            <ac:picMk id="4098" creationId="{81D9FC69-F6EE-4DF7-AFB2-7F6EF609C801}"/>
          </ac:picMkLst>
        </pc:picChg>
      </pc:sldChg>
      <pc:sldChg chg="addSp delSp modSp add mod">
        <pc:chgData name="Alberto Becerra Tomé" userId="dfae58fa-b3bf-48e1-b4b8-23903dd66c83" providerId="ADAL" clId="{809E9F81-B225-443E-9D78-E9EE1DE0D132}" dt="2021-03-12T16:40:44.989" v="4473" actId="1035"/>
        <pc:sldMkLst>
          <pc:docMk/>
          <pc:sldMk cId="790050380" sldId="346"/>
        </pc:sldMkLst>
        <pc:spChg chg="add mod">
          <ac:chgData name="Alberto Becerra Tomé" userId="dfae58fa-b3bf-48e1-b4b8-23903dd66c83" providerId="ADAL" clId="{809E9F81-B225-443E-9D78-E9EE1DE0D132}" dt="2021-03-12T16:40:43.165" v="4470" actId="1035"/>
          <ac:spMkLst>
            <pc:docMk/>
            <pc:sldMk cId="790050380" sldId="346"/>
            <ac:spMk id="4" creationId="{F6E885E1-89E5-41BF-8BD6-8B42B669303C}"/>
          </ac:spMkLst>
        </pc:spChg>
        <pc:spChg chg="add mod">
          <ac:chgData name="Alberto Becerra Tomé" userId="dfae58fa-b3bf-48e1-b4b8-23903dd66c83" providerId="ADAL" clId="{809E9F81-B225-443E-9D78-E9EE1DE0D132}" dt="2021-03-12T16:40:44.989" v="4473" actId="1035"/>
          <ac:spMkLst>
            <pc:docMk/>
            <pc:sldMk cId="790050380" sldId="346"/>
            <ac:spMk id="6" creationId="{50B5FAD6-816C-4AD4-8B2E-01255EEE4646}"/>
          </ac:spMkLst>
        </pc:spChg>
        <pc:spChg chg="del">
          <ac:chgData name="Alberto Becerra Tomé" userId="dfae58fa-b3bf-48e1-b4b8-23903dd66c83" providerId="ADAL" clId="{809E9F81-B225-443E-9D78-E9EE1DE0D132}" dt="2021-03-12T16:28:24.058" v="4201" actId="478"/>
          <ac:spMkLst>
            <pc:docMk/>
            <pc:sldMk cId="790050380" sldId="346"/>
            <ac:spMk id="11" creationId="{AAC1C413-0AB7-438A-A323-BA3E07192467}"/>
          </ac:spMkLst>
        </pc:spChg>
        <pc:picChg chg="add mod">
          <ac:chgData name="Alberto Becerra Tomé" userId="dfae58fa-b3bf-48e1-b4b8-23903dd66c83" providerId="ADAL" clId="{809E9F81-B225-443E-9D78-E9EE1DE0D132}" dt="2021-03-12T16:35:09.401" v="4467" actId="1035"/>
          <ac:picMkLst>
            <pc:docMk/>
            <pc:sldMk cId="790050380" sldId="346"/>
            <ac:picMk id="5" creationId="{7BFF231E-2A32-4D71-BAE6-72B010AD420C}"/>
          </ac:picMkLst>
        </pc:picChg>
        <pc:picChg chg="add mod">
          <ac:chgData name="Alberto Becerra Tomé" userId="dfae58fa-b3bf-48e1-b4b8-23903dd66c83" providerId="ADAL" clId="{809E9F81-B225-443E-9D78-E9EE1DE0D132}" dt="2021-03-12T16:35:09.401" v="4467" actId="1035"/>
          <ac:picMkLst>
            <pc:docMk/>
            <pc:sldMk cId="790050380" sldId="346"/>
            <ac:picMk id="7" creationId="{BEACEF8B-D97D-426C-83BC-AB14AEBB883C}"/>
          </ac:picMkLst>
        </pc:picChg>
      </pc:sldChg>
    </pc:docChg>
  </pc:docChgLst>
  <pc:docChgLst>
    <pc:chgData name="Alberto Becerra Tomé" userId="dfae58fa-b3bf-48e1-b4b8-23903dd66c83" providerId="ADAL" clId="{1D6CACBB-7F0F-420C-8F95-DEF85529EC8F}"/>
    <pc:docChg chg="undo custSel addSld delSld modSld">
      <pc:chgData name="Alberto Becerra Tomé" userId="dfae58fa-b3bf-48e1-b4b8-23903dd66c83" providerId="ADAL" clId="{1D6CACBB-7F0F-420C-8F95-DEF85529EC8F}" dt="2021-05-03T12:03:37.890" v="2103" actId="20577"/>
      <pc:docMkLst>
        <pc:docMk/>
      </pc:docMkLst>
      <pc:sldChg chg="del">
        <pc:chgData name="Alberto Becerra Tomé" userId="dfae58fa-b3bf-48e1-b4b8-23903dd66c83" providerId="ADAL" clId="{1D6CACBB-7F0F-420C-8F95-DEF85529EC8F}" dt="2021-05-03T10:01:00.572" v="2017" actId="47"/>
        <pc:sldMkLst>
          <pc:docMk/>
          <pc:sldMk cId="288110817" sldId="319"/>
        </pc:sldMkLst>
      </pc:sldChg>
      <pc:sldChg chg="addSp delSp modSp mod modNotesTx">
        <pc:chgData name="Alberto Becerra Tomé" userId="dfae58fa-b3bf-48e1-b4b8-23903dd66c83" providerId="ADAL" clId="{1D6CACBB-7F0F-420C-8F95-DEF85529EC8F}" dt="2021-04-29T15:31:39.969" v="299" actId="1076"/>
        <pc:sldMkLst>
          <pc:docMk/>
          <pc:sldMk cId="2004127824" sldId="321"/>
        </pc:sldMkLst>
        <pc:spChg chg="add mod">
          <ac:chgData name="Alberto Becerra Tomé" userId="dfae58fa-b3bf-48e1-b4b8-23903dd66c83" providerId="ADAL" clId="{1D6CACBB-7F0F-420C-8F95-DEF85529EC8F}" dt="2021-04-29T15:26:01.092" v="287" actId="14100"/>
          <ac:spMkLst>
            <pc:docMk/>
            <pc:sldMk cId="2004127824" sldId="321"/>
            <ac:spMk id="2" creationId="{9D0B6728-AF64-4E14-9B0F-B86CFD03FD84}"/>
          </ac:spMkLst>
        </pc:spChg>
        <pc:spChg chg="add mod">
          <ac:chgData name="Alberto Becerra Tomé" userId="dfae58fa-b3bf-48e1-b4b8-23903dd66c83" providerId="ADAL" clId="{1D6CACBB-7F0F-420C-8F95-DEF85529EC8F}" dt="2021-04-29T15:31:39.969" v="299" actId="1076"/>
          <ac:spMkLst>
            <pc:docMk/>
            <pc:sldMk cId="2004127824" sldId="321"/>
            <ac:spMk id="10" creationId="{62AEF24E-9E20-429E-91E4-1C24290034B8}"/>
          </ac:spMkLst>
        </pc:spChg>
        <pc:spChg chg="add del mod">
          <ac:chgData name="Alberto Becerra Tomé" userId="dfae58fa-b3bf-48e1-b4b8-23903dd66c83" providerId="ADAL" clId="{1D6CACBB-7F0F-420C-8F95-DEF85529EC8F}" dt="2021-04-29T15:23:10.058" v="240" actId="21"/>
          <ac:spMkLst>
            <pc:docMk/>
            <pc:sldMk cId="2004127824" sldId="321"/>
            <ac:spMk id="12" creationId="{828C6CCA-1ACB-4964-85C6-11EB83A715FA}"/>
          </ac:spMkLst>
        </pc:spChg>
        <pc:picChg chg="add del mod">
          <ac:chgData name="Alberto Becerra Tomé" userId="dfae58fa-b3bf-48e1-b4b8-23903dd66c83" providerId="ADAL" clId="{1D6CACBB-7F0F-420C-8F95-DEF85529EC8F}" dt="2021-04-29T15:20:15.788" v="126" actId="22"/>
          <ac:picMkLst>
            <pc:docMk/>
            <pc:sldMk cId="2004127824" sldId="321"/>
            <ac:picMk id="5" creationId="{DEA22F63-E1E4-4F0E-A9CD-E60F99F13F38}"/>
          </ac:picMkLst>
        </pc:picChg>
        <pc:picChg chg="add del mod">
          <ac:chgData name="Alberto Becerra Tomé" userId="dfae58fa-b3bf-48e1-b4b8-23903dd66c83" providerId="ADAL" clId="{1D6CACBB-7F0F-420C-8F95-DEF85529EC8F}" dt="2021-04-29T15:20:39.531" v="132" actId="478"/>
          <ac:picMkLst>
            <pc:docMk/>
            <pc:sldMk cId="2004127824" sldId="321"/>
            <ac:picMk id="7" creationId="{D391B86A-9D29-4C71-960F-DD23545A6E5C}"/>
          </ac:picMkLst>
        </pc:picChg>
        <pc:picChg chg="add mod">
          <ac:chgData name="Alberto Becerra Tomé" userId="dfae58fa-b3bf-48e1-b4b8-23903dd66c83" providerId="ADAL" clId="{1D6CACBB-7F0F-420C-8F95-DEF85529EC8F}" dt="2021-04-29T15:21:43.682" v="185" actId="14100"/>
          <ac:picMkLst>
            <pc:docMk/>
            <pc:sldMk cId="2004127824" sldId="321"/>
            <ac:picMk id="9" creationId="{98DE18EE-97AE-47B8-AF0A-3E6D27B9C756}"/>
          </ac:picMkLst>
        </pc:picChg>
      </pc:sldChg>
      <pc:sldChg chg="modNotesTx">
        <pc:chgData name="Alberto Becerra Tomé" userId="dfae58fa-b3bf-48e1-b4b8-23903dd66c83" providerId="ADAL" clId="{1D6CACBB-7F0F-420C-8F95-DEF85529EC8F}" dt="2021-05-02T22:42:27.989" v="310" actId="113"/>
        <pc:sldMkLst>
          <pc:docMk/>
          <pc:sldMk cId="895734004" sldId="326"/>
        </pc:sldMkLst>
      </pc:sldChg>
      <pc:sldChg chg="modNotesTx">
        <pc:chgData name="Alberto Becerra Tomé" userId="dfae58fa-b3bf-48e1-b4b8-23903dd66c83" providerId="ADAL" clId="{1D6CACBB-7F0F-420C-8F95-DEF85529EC8F}" dt="2021-05-02T22:48:40.949" v="324" actId="20577"/>
        <pc:sldMkLst>
          <pc:docMk/>
          <pc:sldMk cId="1122183538" sldId="327"/>
        </pc:sldMkLst>
      </pc:sldChg>
      <pc:sldChg chg="modNotesTx">
        <pc:chgData name="Alberto Becerra Tomé" userId="dfae58fa-b3bf-48e1-b4b8-23903dd66c83" providerId="ADAL" clId="{1D6CACBB-7F0F-420C-8F95-DEF85529EC8F}" dt="2021-05-02T23:39:33.557" v="514" actId="20577"/>
        <pc:sldMkLst>
          <pc:docMk/>
          <pc:sldMk cId="3433472436" sldId="328"/>
        </pc:sldMkLst>
      </pc:sldChg>
      <pc:sldChg chg="modNotesTx">
        <pc:chgData name="Alberto Becerra Tomé" userId="dfae58fa-b3bf-48e1-b4b8-23903dd66c83" providerId="ADAL" clId="{1D6CACBB-7F0F-420C-8F95-DEF85529EC8F}" dt="2021-05-02T23:50:42.180" v="555" actId="20577"/>
        <pc:sldMkLst>
          <pc:docMk/>
          <pc:sldMk cId="2940923530" sldId="329"/>
        </pc:sldMkLst>
      </pc:sldChg>
      <pc:sldChg chg="modNotesTx">
        <pc:chgData name="Alberto Becerra Tomé" userId="dfae58fa-b3bf-48e1-b4b8-23903dd66c83" providerId="ADAL" clId="{1D6CACBB-7F0F-420C-8F95-DEF85529EC8F}" dt="2021-05-03T00:01:05.450" v="1894" actId="113"/>
        <pc:sldMkLst>
          <pc:docMk/>
          <pc:sldMk cId="2487617821" sldId="330"/>
        </pc:sldMkLst>
      </pc:sldChg>
      <pc:sldChg chg="modNotesTx">
        <pc:chgData name="Alberto Becerra Tomé" userId="dfae58fa-b3bf-48e1-b4b8-23903dd66c83" providerId="ADAL" clId="{1D6CACBB-7F0F-420C-8F95-DEF85529EC8F}" dt="2021-05-03T00:03:39.722" v="1898" actId="113"/>
        <pc:sldMkLst>
          <pc:docMk/>
          <pc:sldMk cId="2862393709" sldId="331"/>
        </pc:sldMkLst>
      </pc:sldChg>
      <pc:sldChg chg="addSp delSp mod modNotesTx">
        <pc:chgData name="Alberto Becerra Tomé" userId="dfae58fa-b3bf-48e1-b4b8-23903dd66c83" providerId="ADAL" clId="{1D6CACBB-7F0F-420C-8F95-DEF85529EC8F}" dt="2021-05-03T00:19:35.101" v="1946" actId="113"/>
        <pc:sldMkLst>
          <pc:docMk/>
          <pc:sldMk cId="4228993639" sldId="332"/>
        </pc:sldMkLst>
        <pc:spChg chg="add del">
          <ac:chgData name="Alberto Becerra Tomé" userId="dfae58fa-b3bf-48e1-b4b8-23903dd66c83" providerId="ADAL" clId="{1D6CACBB-7F0F-420C-8F95-DEF85529EC8F}" dt="2021-05-03T00:10:53.616" v="1900" actId="22"/>
          <ac:spMkLst>
            <pc:docMk/>
            <pc:sldMk cId="4228993639" sldId="332"/>
            <ac:spMk id="9" creationId="{243B3C4B-A8D3-4D89-A6AF-D39DD4AEDDE8}"/>
          </ac:spMkLst>
        </pc:spChg>
      </pc:sldChg>
      <pc:sldChg chg="modNotesTx">
        <pc:chgData name="Alberto Becerra Tomé" userId="dfae58fa-b3bf-48e1-b4b8-23903dd66c83" providerId="ADAL" clId="{1D6CACBB-7F0F-420C-8F95-DEF85529EC8F}" dt="2021-05-03T00:27:43.249" v="1971" actId="20577"/>
        <pc:sldMkLst>
          <pc:docMk/>
          <pc:sldMk cId="3536155943" sldId="334"/>
        </pc:sldMkLst>
      </pc:sldChg>
      <pc:sldChg chg="modNotesTx">
        <pc:chgData name="Alberto Becerra Tomé" userId="dfae58fa-b3bf-48e1-b4b8-23903dd66c83" providerId="ADAL" clId="{1D6CACBB-7F0F-420C-8F95-DEF85529EC8F}" dt="2021-05-03T10:41:34.556" v="2051" actId="113"/>
        <pc:sldMkLst>
          <pc:docMk/>
          <pc:sldMk cId="962778563" sldId="335"/>
        </pc:sldMkLst>
      </pc:sldChg>
      <pc:sldChg chg="modNotesTx">
        <pc:chgData name="Alberto Becerra Tomé" userId="dfae58fa-b3bf-48e1-b4b8-23903dd66c83" providerId="ADAL" clId="{1D6CACBB-7F0F-420C-8F95-DEF85529EC8F}" dt="2021-05-03T10:42:59.614" v="2056" actId="113"/>
        <pc:sldMkLst>
          <pc:docMk/>
          <pc:sldMk cId="3701977231" sldId="336"/>
        </pc:sldMkLst>
      </pc:sldChg>
      <pc:sldChg chg="modNotesTx">
        <pc:chgData name="Alberto Becerra Tomé" userId="dfae58fa-b3bf-48e1-b4b8-23903dd66c83" providerId="ADAL" clId="{1D6CACBB-7F0F-420C-8F95-DEF85529EC8F}" dt="2021-05-03T00:43:44.516" v="2016"/>
        <pc:sldMkLst>
          <pc:docMk/>
          <pc:sldMk cId="1702432485" sldId="340"/>
        </pc:sldMkLst>
      </pc:sldChg>
      <pc:sldChg chg="modNotesTx">
        <pc:chgData name="Alberto Becerra Tomé" userId="dfae58fa-b3bf-48e1-b4b8-23903dd66c83" providerId="ADAL" clId="{1D6CACBB-7F0F-420C-8F95-DEF85529EC8F}" dt="2021-05-03T10:57:10.608" v="2071" actId="113"/>
        <pc:sldMkLst>
          <pc:docMk/>
          <pc:sldMk cId="2321588832" sldId="341"/>
        </pc:sldMkLst>
      </pc:sldChg>
      <pc:sldChg chg="modNotesTx">
        <pc:chgData name="Alberto Becerra Tomé" userId="dfae58fa-b3bf-48e1-b4b8-23903dd66c83" providerId="ADAL" clId="{1D6CACBB-7F0F-420C-8F95-DEF85529EC8F}" dt="2021-05-03T11:49:05.860" v="2089" actId="5793"/>
        <pc:sldMkLst>
          <pc:docMk/>
          <pc:sldMk cId="2494753715" sldId="349"/>
        </pc:sldMkLst>
      </pc:sldChg>
      <pc:sldChg chg="modSp mod">
        <pc:chgData name="Alberto Becerra Tomé" userId="dfae58fa-b3bf-48e1-b4b8-23903dd66c83" providerId="ADAL" clId="{1D6CACBB-7F0F-420C-8F95-DEF85529EC8F}" dt="2021-05-03T12:03:37.890" v="2103" actId="20577"/>
        <pc:sldMkLst>
          <pc:docMk/>
          <pc:sldMk cId="942357484" sldId="353"/>
        </pc:sldMkLst>
        <pc:spChg chg="mod">
          <ac:chgData name="Alberto Becerra Tomé" userId="dfae58fa-b3bf-48e1-b4b8-23903dd66c83" providerId="ADAL" clId="{1D6CACBB-7F0F-420C-8F95-DEF85529EC8F}" dt="2021-05-03T12:03:37.890" v="2103" actId="20577"/>
          <ac:spMkLst>
            <pc:docMk/>
            <pc:sldMk cId="942357484" sldId="353"/>
            <ac:spMk id="4" creationId="{247F683D-B802-4BAA-9931-001D1E7CB8F0}"/>
          </ac:spMkLst>
        </pc:spChg>
      </pc:sldChg>
      <pc:sldChg chg="addSp delSp modSp add mod">
        <pc:chgData name="Alberto Becerra Tomé" userId="dfae58fa-b3bf-48e1-b4b8-23903dd66c83" providerId="ADAL" clId="{1D6CACBB-7F0F-420C-8F95-DEF85529EC8F}" dt="2021-04-29T15:24:09.260" v="254" actId="20577"/>
        <pc:sldMkLst>
          <pc:docMk/>
          <pc:sldMk cId="1605897823" sldId="355"/>
        </pc:sldMkLst>
        <pc:spChg chg="mod">
          <ac:chgData name="Alberto Becerra Tomé" userId="dfae58fa-b3bf-48e1-b4b8-23903dd66c83" providerId="ADAL" clId="{1D6CACBB-7F0F-420C-8F95-DEF85529EC8F}" dt="2021-04-29T15:24:09.260" v="254" actId="20577"/>
          <ac:spMkLst>
            <pc:docMk/>
            <pc:sldMk cId="1605897823" sldId="355"/>
            <ac:spMk id="2" creationId="{9D0B6728-AF64-4E14-9B0F-B86CFD03FD84}"/>
          </ac:spMkLst>
        </pc:spChg>
        <pc:spChg chg="add del mod">
          <ac:chgData name="Alberto Becerra Tomé" userId="dfae58fa-b3bf-48e1-b4b8-23903dd66c83" providerId="ADAL" clId="{1D6CACBB-7F0F-420C-8F95-DEF85529EC8F}" dt="2021-04-29T15:23:35.838" v="245"/>
          <ac:spMkLst>
            <pc:docMk/>
            <pc:sldMk cId="1605897823" sldId="355"/>
            <ac:spMk id="6" creationId="{97B11F18-865C-43FD-9705-4633F406444F}"/>
          </ac:spMkLst>
        </pc:spChg>
        <pc:spChg chg="add del mod">
          <ac:chgData name="Alberto Becerra Tomé" userId="dfae58fa-b3bf-48e1-b4b8-23903dd66c83" providerId="ADAL" clId="{1D6CACBB-7F0F-420C-8F95-DEF85529EC8F}" dt="2021-04-29T15:23:38.855" v="247"/>
          <ac:spMkLst>
            <pc:docMk/>
            <pc:sldMk cId="1605897823" sldId="355"/>
            <ac:spMk id="7" creationId="{1F419D2F-B76E-4F1A-BDA5-A4EF5A388ABA}"/>
          </ac:spMkLst>
        </pc:spChg>
        <pc:spChg chg="del">
          <ac:chgData name="Alberto Becerra Tomé" userId="dfae58fa-b3bf-48e1-b4b8-23903dd66c83" providerId="ADAL" clId="{1D6CACBB-7F0F-420C-8F95-DEF85529EC8F}" dt="2021-04-29T15:23:25.899" v="242" actId="478"/>
          <ac:spMkLst>
            <pc:docMk/>
            <pc:sldMk cId="1605897823" sldId="355"/>
            <ac:spMk id="10" creationId="{62AEF24E-9E20-429E-91E4-1C24290034B8}"/>
          </ac:spMkLst>
        </pc:spChg>
        <pc:picChg chg="del">
          <ac:chgData name="Alberto Becerra Tomé" userId="dfae58fa-b3bf-48e1-b4b8-23903dd66c83" providerId="ADAL" clId="{1D6CACBB-7F0F-420C-8F95-DEF85529EC8F}" dt="2021-04-29T15:23:26.795" v="243" actId="478"/>
          <ac:picMkLst>
            <pc:docMk/>
            <pc:sldMk cId="1605897823" sldId="355"/>
            <ac:picMk id="9" creationId="{98DE18EE-97AE-47B8-AF0A-3E6D27B9C756}"/>
          </ac:picMkLst>
        </pc:picChg>
      </pc:sldChg>
      <pc:sldChg chg="delSp modSp add mod">
        <pc:chgData name="Alberto Becerra Tomé" userId="dfae58fa-b3bf-48e1-b4b8-23903dd66c83" providerId="ADAL" clId="{1D6CACBB-7F0F-420C-8F95-DEF85529EC8F}" dt="2021-04-29T15:25:44.387" v="286" actId="1076"/>
        <pc:sldMkLst>
          <pc:docMk/>
          <pc:sldMk cId="1624895874" sldId="356"/>
        </pc:sldMkLst>
        <pc:spChg chg="mod">
          <ac:chgData name="Alberto Becerra Tomé" userId="dfae58fa-b3bf-48e1-b4b8-23903dd66c83" providerId="ADAL" clId="{1D6CACBB-7F0F-420C-8F95-DEF85529EC8F}" dt="2021-04-29T15:25:44.387" v="286" actId="1076"/>
          <ac:spMkLst>
            <pc:docMk/>
            <pc:sldMk cId="1624895874" sldId="356"/>
            <ac:spMk id="2" creationId="{9D0B6728-AF64-4E14-9B0F-B86CFD03FD84}"/>
          </ac:spMkLst>
        </pc:spChg>
        <pc:spChg chg="del">
          <ac:chgData name="Alberto Becerra Tomé" userId="dfae58fa-b3bf-48e1-b4b8-23903dd66c83" providerId="ADAL" clId="{1D6CACBB-7F0F-420C-8F95-DEF85529EC8F}" dt="2021-04-29T15:25:27.491" v="281" actId="478"/>
          <ac:spMkLst>
            <pc:docMk/>
            <pc:sldMk cId="1624895874" sldId="356"/>
            <ac:spMk id="10" creationId="{62AEF24E-9E20-429E-91E4-1C24290034B8}"/>
          </ac:spMkLst>
        </pc:spChg>
        <pc:picChg chg="del">
          <ac:chgData name="Alberto Becerra Tomé" userId="dfae58fa-b3bf-48e1-b4b8-23903dd66c83" providerId="ADAL" clId="{1D6CACBB-7F0F-420C-8F95-DEF85529EC8F}" dt="2021-04-29T15:24:43.643" v="257" actId="478"/>
          <ac:picMkLst>
            <pc:docMk/>
            <pc:sldMk cId="1624895874" sldId="356"/>
            <ac:picMk id="9" creationId="{98DE18EE-97AE-47B8-AF0A-3E6D27B9C756}"/>
          </ac:picMkLst>
        </pc:picChg>
      </pc:sldChg>
      <pc:sldChg chg="addSp delSp modSp add mod">
        <pc:chgData name="Alberto Becerra Tomé" userId="dfae58fa-b3bf-48e1-b4b8-23903dd66c83" providerId="ADAL" clId="{1D6CACBB-7F0F-420C-8F95-DEF85529EC8F}" dt="2021-04-29T15:27:13.857" v="294" actId="1076"/>
        <pc:sldMkLst>
          <pc:docMk/>
          <pc:sldMk cId="511203731" sldId="357"/>
        </pc:sldMkLst>
        <pc:spChg chg="del">
          <ac:chgData name="Alberto Becerra Tomé" userId="dfae58fa-b3bf-48e1-b4b8-23903dd66c83" providerId="ADAL" clId="{1D6CACBB-7F0F-420C-8F95-DEF85529EC8F}" dt="2021-04-29T15:27:00.774" v="290" actId="478"/>
          <ac:spMkLst>
            <pc:docMk/>
            <pc:sldMk cId="511203731" sldId="357"/>
            <ac:spMk id="2" creationId="{9D0B6728-AF64-4E14-9B0F-B86CFD03FD84}"/>
          </ac:spMkLst>
        </pc:spChg>
        <pc:picChg chg="add mod">
          <ac:chgData name="Alberto Becerra Tomé" userId="dfae58fa-b3bf-48e1-b4b8-23903dd66c83" providerId="ADAL" clId="{1D6CACBB-7F0F-420C-8F95-DEF85529EC8F}" dt="2021-04-29T15:27:13.857" v="294" actId="1076"/>
          <ac:picMkLst>
            <pc:docMk/>
            <pc:sldMk cId="511203731" sldId="357"/>
            <ac:picMk id="5" creationId="{C209F095-8DA2-4CEB-ACF7-C772110E395F}"/>
          </ac:picMkLst>
        </pc:picChg>
      </pc:sldChg>
      <pc:sldChg chg="add">
        <pc:chgData name="Alberto Becerra Tomé" userId="dfae58fa-b3bf-48e1-b4b8-23903dd66c83" providerId="ADAL" clId="{1D6CACBB-7F0F-420C-8F95-DEF85529EC8F}" dt="2021-04-29T15:32:04.912" v="300"/>
        <pc:sldMkLst>
          <pc:docMk/>
          <pc:sldMk cId="1682203648" sldId="358"/>
        </pc:sldMkLst>
      </pc:sldChg>
      <pc:sldChg chg="add">
        <pc:chgData name="Alberto Becerra Tomé" userId="dfae58fa-b3bf-48e1-b4b8-23903dd66c83" providerId="ADAL" clId="{1D6CACBB-7F0F-420C-8F95-DEF85529EC8F}" dt="2021-04-29T15:32:14.143" v="301"/>
        <pc:sldMkLst>
          <pc:docMk/>
          <pc:sldMk cId="1192441344" sldId="359"/>
        </pc:sldMkLst>
      </pc:sldChg>
      <pc:sldChg chg="add">
        <pc:chgData name="Alberto Becerra Tomé" userId="dfae58fa-b3bf-48e1-b4b8-23903dd66c83" providerId="ADAL" clId="{1D6CACBB-7F0F-420C-8F95-DEF85529EC8F}" dt="2021-04-29T15:32:22.054" v="302"/>
        <pc:sldMkLst>
          <pc:docMk/>
          <pc:sldMk cId="1920343150" sldId="360"/>
        </pc:sldMkLst>
      </pc:sldChg>
      <pc:sldChg chg="new">
        <pc:chgData name="Alberto Becerra Tomé" userId="dfae58fa-b3bf-48e1-b4b8-23903dd66c83" providerId="ADAL" clId="{1D6CACBB-7F0F-420C-8F95-DEF85529EC8F}" dt="2021-05-03T10:15:34.072" v="2018" actId="680"/>
        <pc:sldMkLst>
          <pc:docMk/>
          <pc:sldMk cId="482708823" sldId="361"/>
        </pc:sldMkLst>
      </pc:sldChg>
      <pc:sldChg chg="add">
        <pc:chgData name="Alberto Becerra Tomé" userId="dfae58fa-b3bf-48e1-b4b8-23903dd66c83" providerId="ADAL" clId="{1D6CACBB-7F0F-420C-8F95-DEF85529EC8F}" dt="2021-05-03T10:38:56.061" v="2019"/>
        <pc:sldMkLst>
          <pc:docMk/>
          <pc:sldMk cId="3868073778" sldId="362"/>
        </pc:sldMkLst>
      </pc:sldChg>
      <pc:sldChg chg="add">
        <pc:chgData name="Alberto Becerra Tomé" userId="dfae58fa-b3bf-48e1-b4b8-23903dd66c83" providerId="ADAL" clId="{1D6CACBB-7F0F-420C-8F95-DEF85529EC8F}" dt="2021-05-03T11:19:22.988" v="2072"/>
        <pc:sldMkLst>
          <pc:docMk/>
          <pc:sldMk cId="1544424847" sldId="363"/>
        </pc:sldMkLst>
      </pc:sldChg>
      <pc:sldChg chg="add">
        <pc:chgData name="Alberto Becerra Tomé" userId="dfae58fa-b3bf-48e1-b4b8-23903dd66c83" providerId="ADAL" clId="{1D6CACBB-7F0F-420C-8F95-DEF85529EC8F}" dt="2021-05-03T11:44:57.276" v="2073"/>
        <pc:sldMkLst>
          <pc:docMk/>
          <pc:sldMk cId="1206631740" sldId="36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09C3B9-1CE9-412A-85F1-4E00CB11F024}" type="datetimeFigureOut">
              <a:rPr lang="es-ES" smtClean="0"/>
              <a:pPr/>
              <a:t>15/05/2023</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51E274-04AD-40D3-B84E-8108CDB92720}" type="slidenum">
              <a:rPr lang="es-ES" smtClean="0"/>
              <a:pPr/>
              <a:t>‹Nº›</a:t>
            </a:fld>
            <a:endParaRPr lang="es-ES"/>
          </a:p>
        </p:txBody>
      </p:sp>
    </p:spTree>
    <p:extLst>
      <p:ext uri="{BB962C8B-B14F-4D97-AF65-F5344CB8AC3E}">
        <p14:creationId xmlns:p14="http://schemas.microsoft.com/office/powerpoint/2010/main" val="1294275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359748-BEF2-42F6-9826-A3E6793C55C3}" type="datetimeFigureOut">
              <a:rPr lang="es-ES" smtClean="0"/>
              <a:pPr/>
              <a:t>15/05/2023</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D304C5-2059-47EF-A2A7-AB476C4853B2}" type="slidenum">
              <a:rPr lang="es-ES" smtClean="0"/>
              <a:pPr/>
              <a:t>‹Nº›</a:t>
            </a:fld>
            <a:endParaRPr lang="es-ES"/>
          </a:p>
        </p:txBody>
      </p:sp>
    </p:spTree>
    <p:extLst>
      <p:ext uri="{BB962C8B-B14F-4D97-AF65-F5344CB8AC3E}">
        <p14:creationId xmlns:p14="http://schemas.microsoft.com/office/powerpoint/2010/main" val="3263391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análisis de componentes principales (PCA) es, con mucho, el </a:t>
            </a:r>
            <a:r>
              <a:rPr lang="es-ES" b="1" dirty="0"/>
              <a:t>algoritmo de reducción de la dimensionalidad más popular</a:t>
            </a:r>
            <a:r>
              <a:rPr lang="es-ES" dirty="0"/>
              <a:t>. En primer lugar, identifica el hiperplano más cercano a los datos y, a continuación, proyecta los datos sobre él, como en la Figura 8-2.</a:t>
            </a:r>
          </a:p>
          <a:p>
            <a:endParaRPr lang="es-ES" dirty="0"/>
          </a:p>
          <a:p>
            <a:r>
              <a:rPr lang="es-ES" dirty="0"/>
              <a:t>Antes de poder proyectar el conjunto de entrenamiento en un hiperplano de menor dimensión, primero </a:t>
            </a:r>
            <a:r>
              <a:rPr lang="es-ES" b="1" dirty="0"/>
              <a:t>hay que elegir el hiperplano correcto</a:t>
            </a:r>
            <a:r>
              <a:rPr lang="es-ES" dirty="0"/>
              <a:t>. Por ejemplo, en la izquierda de la Figura 8-7 se representa un simple conjunto de datos 2D, junto con tres ejes diferentes (es decir, hiperplanos unidimensionales). A la derecha está el resultado de la proyección del conjunto de datos sobre cada uno de estos ejes. Como puede ver</a:t>
            </a:r>
            <a:r>
              <a:rPr lang="es-ES" b="1" dirty="0"/>
              <a:t>, la proyección sobre la línea sólida preserva la máxima varianza</a:t>
            </a:r>
            <a:r>
              <a:rPr lang="es-ES" dirty="0"/>
              <a:t>, mientras que la proyección sobre la línea punteada preserva muy poca varianza, y la proyección sobre la línea punteada preserva una cantidad intermedia de varianza.</a:t>
            </a:r>
          </a:p>
          <a:p>
            <a:endParaRPr lang="es-ES" dirty="0"/>
          </a:p>
          <a:p>
            <a:r>
              <a:rPr lang="es-ES" dirty="0"/>
              <a:t>Parece razonable seleccionar el eje que preserva la máxima cantidad de varianza, ya que lo más probable es que </a:t>
            </a:r>
            <a:r>
              <a:rPr lang="es-ES" b="1" dirty="0"/>
              <a:t>pierda menos información que las otras proyecciones</a:t>
            </a:r>
            <a:r>
              <a:rPr lang="es-ES" dirty="0"/>
              <a:t>. Otra forma de justificar esta elección es que es el eje que minimiza la distancia media al cuadrado entre el conjunto de datos original y su proyección sobre ese eje. Esta es la idea bastante simple que subyace al PCA.</a:t>
            </a:r>
          </a:p>
          <a:p>
            <a:endParaRPr lang="es-ES" dirty="0"/>
          </a:p>
          <a:p>
            <a:r>
              <a:rPr lang="es-ES" dirty="0"/>
              <a:t>El PCA identifica el eje que representa la mayor cantidad de varianza en el conjunto de entrenamiento. En la Figura 8-7, es la línea sólida. También encuentra un segundo eje, ortogonal al primero, que representa la mayor cantidad de varianza restante. En este ejemplo 2D no hay opción: es la línea de puntos. Si se tratara de un conjunto de datos de mayor dimensión, PCA también encontraría un tercer eje, ortogonal a los dos ejes anteriores, y un cuarto, un quinto, y así sucesivamente: tantos ejes como el número de dimensiones del conjunto de datos. El vector unitario que define el i-</a:t>
            </a:r>
            <a:r>
              <a:rPr lang="es-ES" dirty="0" err="1"/>
              <a:t>ésimo</a:t>
            </a:r>
            <a:r>
              <a:rPr lang="es-ES" dirty="0"/>
              <a:t> eje se denomina i-</a:t>
            </a:r>
            <a:r>
              <a:rPr lang="es-ES" dirty="0" err="1"/>
              <a:t>ésimo</a:t>
            </a:r>
            <a:r>
              <a:rPr lang="es-ES" dirty="0"/>
              <a:t> componente principal (PC). En la Figura 8-7, el primer PC es c1 y el segundo es c2. En la Figura 8-2 las dos primeras PC están representadas por las flechas ortogonales en el plano, y la tercera PC sería ortogonal al plano (apuntando hacia arriba o hacia abajo).</a:t>
            </a:r>
          </a:p>
          <a:p>
            <a:endParaRPr lang="es-ES" dirty="0"/>
          </a:p>
          <a:p>
            <a:r>
              <a:rPr lang="es-ES" dirty="0" err="1"/>
              <a:t>Descripcion</a:t>
            </a:r>
            <a:r>
              <a:rPr lang="es-ES" dirty="0"/>
              <a:t> del algoritmo.</a:t>
            </a:r>
          </a:p>
          <a:p>
            <a:endParaRPr lang="es-ES" dirty="0"/>
          </a:p>
          <a:p>
            <a:r>
              <a:rPr lang="es-ES" dirty="0"/>
              <a:t>Una vez identificados todos los componentes principales, se puede reducir la dimensionalidad del conjunto de datos a d </a:t>
            </a:r>
            <a:r>
              <a:rPr lang="es-ES" b="1" dirty="0"/>
              <a:t>dimensiones proyectándolo en el hiperplano definido por los primeros d componentes principales</a:t>
            </a:r>
            <a:r>
              <a:rPr lang="es-ES" dirty="0"/>
              <a:t>. La selección de este hiperplano garantiza que la proyección preservará tanta varianza como sea posible. Por ejemplo, en la Figura 8-2 el conjunto de datos conjunto de datos 3D se proyecta en el plano 2D definido por los dos primeros componentes principales, preservando una gran parte de la varianza del conjunto de datos. Como resultado, la proyección 2D se parece mucho al conjunto de datos 3D </a:t>
            </a:r>
            <a:r>
              <a:rPr lang="es-ES" dirty="0" err="1"/>
              <a:t>or</a:t>
            </a:r>
            <a:r>
              <a:rPr lang="es-ES" dirty="0"/>
              <a:t>	</a:t>
            </a:r>
            <a:r>
              <a:rPr lang="es-ES" dirty="0" err="1"/>
              <a:t>iginal</a:t>
            </a:r>
            <a:r>
              <a:rPr lang="es-ES" dirty="0"/>
              <a:t>.</a:t>
            </a:r>
          </a:p>
          <a:p>
            <a:endParaRPr lang="es-ES" dirty="0"/>
          </a:p>
          <a:p>
            <a:r>
              <a:rPr lang="es-ES" dirty="0"/>
              <a:t>Para proyectar el conjunto de entrenamiento en el hiperplano, </a:t>
            </a:r>
            <a:r>
              <a:rPr lang="es-ES" b="1" dirty="0"/>
              <a:t>basta con calcular la matriz multiplicación de la matriz del conjunto de entrenamiento X por la matriz </a:t>
            </a:r>
            <a:r>
              <a:rPr lang="es-ES" b="1" dirty="0" err="1"/>
              <a:t>Wd</a:t>
            </a:r>
            <a:r>
              <a:rPr lang="es-ES" dirty="0"/>
              <a:t>, definida como la matriz que contiene los primeros d componentes principales (es decir, la matriz compuesta por las primeras d columnas de V), como se muestra en la ecuación 8-2.</a:t>
            </a:r>
          </a:p>
          <a:p>
            <a:endParaRPr lang="es-ES" dirty="0"/>
          </a:p>
          <a:p>
            <a:endParaRPr lang="es-ES" dirty="0"/>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15</a:t>
            </a:fld>
            <a:endParaRPr lang="es-ES"/>
          </a:p>
        </p:txBody>
      </p:sp>
    </p:spTree>
    <p:extLst>
      <p:ext uri="{BB962C8B-B14F-4D97-AF65-F5344CB8AC3E}">
        <p14:creationId xmlns:p14="http://schemas.microsoft.com/office/powerpoint/2010/main" val="427282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información muy útil es el </a:t>
            </a:r>
            <a:r>
              <a:rPr lang="es-ES" b="1" dirty="0"/>
              <a:t>ratio de varianza explicada </a:t>
            </a:r>
            <a:r>
              <a:rPr lang="es-ES" dirty="0"/>
              <a:t>de cada componente principal, disponible a través de la variable </a:t>
            </a:r>
            <a:r>
              <a:rPr lang="es-ES" dirty="0" err="1"/>
              <a:t>explained_variance_ratio</a:t>
            </a:r>
            <a:r>
              <a:rPr lang="es-ES" dirty="0"/>
              <a:t>_. Indica la proporción de la varianza del conjunto de datos que se encuentra en el eje de cada componente principal. </a:t>
            </a:r>
          </a:p>
          <a:p>
            <a:endParaRPr lang="es-ES" dirty="0"/>
          </a:p>
          <a:p>
            <a:r>
              <a:rPr lang="es-ES" dirty="0"/>
              <a:t>Por ejemplo, veamos los ratios de varianza explicada de los dos primeros componentes del conjunto de datos 3D representado en la Figura 8-2:</a:t>
            </a:r>
          </a:p>
          <a:p>
            <a:endParaRPr lang="es-ES" dirty="0"/>
          </a:p>
          <a:p>
            <a:r>
              <a:rPr lang="es-ES" dirty="0"/>
              <a:t>Esto indica que el </a:t>
            </a:r>
            <a:r>
              <a:rPr lang="es-ES" b="1" dirty="0"/>
              <a:t>84,2% de la varianza del conjunto de datos se encuentra en el primer eje</a:t>
            </a:r>
            <a:r>
              <a:rPr lang="es-ES" dirty="0"/>
              <a:t> y el 14,6% en el segundo. Esto deja menos de un 1,2% para el tercer eje, por lo que es razonable suponer que probablemente contenga poca información.</a:t>
            </a:r>
          </a:p>
          <a:p>
            <a:endParaRPr lang="es-ES" dirty="0"/>
          </a:p>
          <a:p>
            <a:r>
              <a:rPr lang="es-ES" dirty="0"/>
              <a:t>A la hora de aplicar el PCA en </a:t>
            </a:r>
            <a:r>
              <a:rPr lang="es-ES" dirty="0" err="1"/>
              <a:t>sklearn</a:t>
            </a:r>
            <a:r>
              <a:rPr lang="es-ES" dirty="0"/>
              <a:t>, tenemos la opción de expresar, o bien el número de componentes con el que nos queremos quedar, o bien un </a:t>
            </a:r>
            <a:r>
              <a:rPr lang="es-ES" dirty="0" err="1"/>
              <a:t>float</a:t>
            </a:r>
            <a:r>
              <a:rPr lang="es-ES" dirty="0"/>
              <a:t> con el porcentaje de varianza que queremos que sea explicado.</a:t>
            </a:r>
          </a:p>
          <a:p>
            <a:endParaRPr lang="es-ES" dirty="0"/>
          </a:p>
          <a:p>
            <a:r>
              <a:rPr lang="es-ES" dirty="0"/>
              <a:t>Además de esto, es importante tener en cuenta las </a:t>
            </a:r>
            <a:r>
              <a:rPr lang="es-ES" b="1" dirty="0"/>
              <a:t>componentes principales</a:t>
            </a:r>
            <a:r>
              <a:rPr lang="es-ES" dirty="0"/>
              <a:t>. El resultado final será un nuevo sistema de ejes que se escribirá como combinación lineal de nuestros vectores originales. Esta combinación lineal vendrá dada por una serie de parámetros llamados “pesos” que nos dirán la contribución de cada variable original a estas componentes principales. De esta manera, habitualmente la primera componente suele ser una media ponderada de las variables de entrada y el resto de ellas presentan relaciones positivas y negativas entre las variables. Esto es de gran importancia puesto que nos puede dar una idea de cara a la construcción de nuevos predictores que representen esta información.</a:t>
            </a:r>
          </a:p>
          <a:p>
            <a:endParaRPr lang="es-ES" dirty="0"/>
          </a:p>
          <a:p>
            <a:r>
              <a:rPr lang="es-ES" dirty="0"/>
              <a:t>En las imágenes podemos ver un caso en el que las variables están tan correlacionadas, que la media ponderada de ellas contiene el 94% de la información. Es por ello que usamos este valor como única variable, habiendo así proyectado sobre una recta.</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16</a:t>
            </a:fld>
            <a:endParaRPr lang="es-ES"/>
          </a:p>
        </p:txBody>
      </p:sp>
    </p:spTree>
    <p:extLst>
      <p:ext uri="{BB962C8B-B14F-4D97-AF65-F5344CB8AC3E}">
        <p14:creationId xmlns:p14="http://schemas.microsoft.com/office/powerpoint/2010/main" val="4080075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Obviamente, tras la reducción de la dimensionalidad, el </a:t>
            </a:r>
            <a:r>
              <a:rPr lang="es-ES" b="1" dirty="0"/>
              <a:t>conjunto de entrenamiento ocupa mucho menos espacio</a:t>
            </a:r>
            <a:r>
              <a:rPr lang="es-ES" dirty="0"/>
              <a:t>. Por ejemplo, intente aplicar el PCA al conjunto de datos MNIST conservando el 95% de su varianza. Debería encontrar que cada instancia tendrá poco más de </a:t>
            </a:r>
            <a:r>
              <a:rPr lang="es-ES" b="1" dirty="0"/>
              <a:t>150 características, en lugar de las 784 originales</a:t>
            </a:r>
            <a:r>
              <a:rPr lang="es-ES" dirty="0"/>
              <a:t>. Así que, aunque se conserva la mayor parte de la varianza, el conjunto de datos tiene ahora menos del 20% de su tamaño original. Se trata de una relación de compresión razonable, y puede ver cómo esto puede acelerar enormemente un algoritmo de clasificación (como un clasificador SVM).</a:t>
            </a:r>
          </a:p>
          <a:p>
            <a:endParaRPr lang="es-ES" dirty="0"/>
          </a:p>
          <a:p>
            <a:r>
              <a:rPr lang="es-ES" dirty="0"/>
              <a:t>También es posible descomprimir el conjunto de datos reducido a 784 dimensiones aplicando la transformación inversa de la proyección PCA. Por supuesto, esto no le devolverá los datos originales, ya que la proyección perdió un poco de información (dentro del 95% de varianza que se eliminó), pero probablemente se acercará bastante a los datos originales.</a:t>
            </a:r>
          </a:p>
          <a:p>
            <a:endParaRPr lang="es-ES" dirty="0"/>
          </a:p>
          <a:p>
            <a:r>
              <a:rPr lang="es-ES" b="1" dirty="0"/>
              <a:t>La distancia media al cuadrado entre los datos originales y los datos reconstruidos (comprimidos y luego descomprimidos) se llama error de reconstrucción</a:t>
            </a:r>
            <a:r>
              <a:rPr lang="es-ES" dirty="0"/>
              <a:t>. Por ejemplo, el siguiente código comprime el conjunto de datos MNIST hasta 154 dimensiones, y luego utiliza el método </a:t>
            </a:r>
            <a:r>
              <a:rPr lang="es-ES" dirty="0" err="1"/>
              <a:t>inverse_transform</a:t>
            </a:r>
            <a:r>
              <a:rPr lang="es-ES" dirty="0"/>
              <a:t>() para descomprimirlo de nuevo hasta 784 dimensiones. La Figura 8-9 muestra algunos dígitos del conjunto de entrenamiento original (a la izquierda), y los dígitos correspondientes después de la compresión y la descompresión. Se puede ver que hay una de calidad de imagen, pero los dígitos están casi intactos.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17</a:t>
            </a:fld>
            <a:endParaRPr lang="es-ES"/>
          </a:p>
        </p:txBody>
      </p:sp>
    </p:spTree>
    <p:extLst>
      <p:ext uri="{BB962C8B-B14F-4D97-AF65-F5344CB8AC3E}">
        <p14:creationId xmlns:p14="http://schemas.microsoft.com/office/powerpoint/2010/main" val="197928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truco del </a:t>
            </a:r>
            <a:r>
              <a:rPr lang="es-ES" dirty="0" err="1"/>
              <a:t>kernel</a:t>
            </a:r>
            <a:r>
              <a:rPr lang="es-ES" dirty="0"/>
              <a:t> es una técnica matemática que asigna implícitamente las instancias a un espacio de muy alta dimensión (llamado espacio de características), lo que permite la clasificación y regresión no lineal con máquinas de vectores de apoyo. Recordemos que un límite de decisión lineal en el espacio de características de alta dimensión corresponde a un límite de decisión no lineal complejo en el espacio original.</a:t>
            </a:r>
          </a:p>
          <a:p>
            <a:endParaRPr lang="es-ES" dirty="0"/>
          </a:p>
          <a:p>
            <a:r>
              <a:rPr lang="es-ES" dirty="0"/>
              <a:t>Resulta que el mismo truco puede aplicarse al PCA, lo que permite realizar proyecciones no lineales complejas para la reducción de la dimensionalidad. Esto se llama </a:t>
            </a:r>
            <a:r>
              <a:rPr lang="es-ES" dirty="0" err="1"/>
              <a:t>Kernel</a:t>
            </a:r>
            <a:r>
              <a:rPr lang="es-ES" dirty="0"/>
              <a:t> PCA (</a:t>
            </a:r>
            <a:r>
              <a:rPr lang="es-ES" dirty="0" err="1"/>
              <a:t>kPCA</a:t>
            </a:r>
            <a:r>
              <a:rPr lang="es-ES" dirty="0"/>
              <a:t>). A menudo es bueno para preservar los </a:t>
            </a:r>
            <a:r>
              <a:rPr lang="es-ES" dirty="0" err="1"/>
              <a:t>clusters</a:t>
            </a:r>
            <a:r>
              <a:rPr lang="es-ES" dirty="0"/>
              <a:t> de instancias después de la proyección, o a veces incluso para desenrollar conjuntos de datos que se encuentran cerca de un colector retorcido.</a:t>
            </a:r>
          </a:p>
          <a:p>
            <a:endParaRPr lang="es-ES" dirty="0"/>
          </a:p>
          <a:p>
            <a:r>
              <a:rPr lang="es-ES" dirty="0"/>
              <a:t>Otro enfoque, esta vez totalmente no supervisado, consiste en seleccionar el </a:t>
            </a:r>
            <a:r>
              <a:rPr lang="es-ES" dirty="0" err="1"/>
              <a:t>kernel</a:t>
            </a:r>
            <a:r>
              <a:rPr lang="es-ES" dirty="0"/>
              <a:t> y los </a:t>
            </a:r>
            <a:r>
              <a:rPr lang="es-ES" dirty="0" err="1"/>
              <a:t>hiperparámetros</a:t>
            </a:r>
            <a:r>
              <a:rPr lang="es-ES" dirty="0"/>
              <a:t> que producen el menor error de reconstrucción. Sin embargo, la reconstrucción no es tan fácil como con el PCA lineal. He aquí el motivo. La figura 8-11 muestra el conjunto de datos 3D original del rodillo suizo (arriba a la izquierda), y el conjunto de datos 2D resultante después de aplicar el </a:t>
            </a:r>
            <a:r>
              <a:rPr lang="es-ES" dirty="0" err="1"/>
              <a:t>kPCA</a:t>
            </a:r>
            <a:r>
              <a:rPr lang="es-ES" dirty="0"/>
              <a:t> utilizando un </a:t>
            </a:r>
            <a:r>
              <a:rPr lang="es-ES" dirty="0" err="1"/>
              <a:t>kernel</a:t>
            </a:r>
            <a:r>
              <a:rPr lang="es-ES" dirty="0"/>
              <a:t> RBF (arriba a la derecha). Gracias al truco del </a:t>
            </a:r>
            <a:r>
              <a:rPr lang="es-ES" dirty="0" err="1"/>
              <a:t>kernel</a:t>
            </a:r>
            <a:r>
              <a:rPr lang="es-ES" dirty="0"/>
              <a:t>, esto es matemáticamente equivalente a mapear el conjunto de entrenamiento en un espacio de características de dimensión infinita (abajo a la derecha) utilizando el mapa de características φ, y luego proyectar el conjunto de entrenamiento transformado a 2D utilizando el PCA lineal. Obsérvese que si pudiéramos invertir el paso de PCA lineal para una instancia dada instancia en el espacio reducido, el punto reconstruido estaría en el espacio de características, no en el espacio original (por ejemplo, como el representado por una x en el diagrama). </a:t>
            </a:r>
          </a:p>
          <a:p>
            <a:endParaRPr lang="es-ES" dirty="0"/>
          </a:p>
          <a:p>
            <a:r>
              <a:rPr lang="es-ES" dirty="0"/>
              <a:t>Dado que el espacio de características es infinito, no podemos calcular el punto reconstruido, y, por tanto, no podemos calcular el verdadero error de reconstrucción. Afortunadamente, es posible encontrar un punto en el espacio original que se acerque al punto reconstruido. reconstruido. Esto se llama la preimagen de reconstrucción. Una vez que se tiene esta preimagen, se puede </a:t>
            </a:r>
            <a:r>
              <a:rPr lang="es-ES" dirty="0" err="1"/>
              <a:t>puede</a:t>
            </a:r>
            <a:r>
              <a:rPr lang="es-ES" dirty="0"/>
              <a:t> medir su distancia al cuadrado a la instancia original. A continuación, se puede seleccionar el </a:t>
            </a:r>
            <a:r>
              <a:rPr lang="es-ES" dirty="0" err="1"/>
              <a:t>kernel</a:t>
            </a:r>
            <a:r>
              <a:rPr lang="es-ES" dirty="0"/>
              <a:t> y los </a:t>
            </a:r>
            <a:r>
              <a:rPr lang="es-ES" dirty="0" err="1"/>
              <a:t>hiperparámetros</a:t>
            </a:r>
            <a:r>
              <a:rPr lang="es-ES" dirty="0"/>
              <a:t> que minimizan este error de reconstrucción de la preimagen.</a:t>
            </a:r>
          </a:p>
          <a:p>
            <a:endParaRPr lang="es-ES" dirty="0"/>
          </a:p>
          <a:p>
            <a:r>
              <a:rPr lang="es-ES" dirty="0"/>
              <a:t>La </a:t>
            </a:r>
            <a:r>
              <a:rPr lang="es-ES" b="1" dirty="0"/>
              <a:t>Local Linear </a:t>
            </a:r>
            <a:r>
              <a:rPr lang="es-ES" b="1" dirty="0" err="1"/>
              <a:t>Embedding</a:t>
            </a:r>
            <a:r>
              <a:rPr lang="es-ES" b="1" dirty="0"/>
              <a:t> (LLE)</a:t>
            </a:r>
            <a:r>
              <a:rPr lang="es-ES" dirty="0"/>
              <a:t> es otra técnica muy potente de reducción de la dimensionalidad no lineal (NLDR). Se trata de una técnica de aprendizaje múltiple que no se basa en proyecciones como los algoritmos anteriores. En pocas palabras, el LLE funciona midiendo primero cómo se relaciona linealmente cada instancia de entrenamiento con sus vecinos más cercanos (</a:t>
            </a:r>
            <a:r>
              <a:rPr lang="es-ES" dirty="0" err="1"/>
              <a:t>c.n</a:t>
            </a:r>
            <a:r>
              <a:rPr lang="es-ES" dirty="0"/>
              <a:t>.), y luego buscando una representación de baja dimensión del conjunto de entrenamiento donde estas relaciones locales se conservan mejor (más detalles en breve). Esto hace que sea particularmente bueno para desenrollar variedades retorcidas, especialmente cuando no hay demasiado ruido.</a:t>
            </a:r>
          </a:p>
          <a:p>
            <a:endParaRPr lang="es-ES" dirty="0"/>
          </a:p>
          <a:p>
            <a:r>
              <a:rPr lang="es-ES" b="1" dirty="0" err="1"/>
              <a:t>Isomap</a:t>
            </a:r>
            <a:r>
              <a:rPr lang="es-ES" dirty="0"/>
              <a:t> crea un grafo conectando cada instancia con sus vecinos más cercanos, y luego reduce la dimensionalidad mientras intenta preservar las distancias geodésicas entre las instancias.</a:t>
            </a:r>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18</a:t>
            </a:fld>
            <a:endParaRPr lang="es-ES"/>
          </a:p>
        </p:txBody>
      </p:sp>
    </p:spTree>
    <p:extLst>
      <p:ext uri="{BB962C8B-B14F-4D97-AF65-F5344CB8AC3E}">
        <p14:creationId xmlns:p14="http://schemas.microsoft.com/office/powerpoint/2010/main" val="321676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algoritmos de </a:t>
            </a:r>
            <a:r>
              <a:rPr lang="es-ES" b="1" dirty="0" err="1"/>
              <a:t>clustering</a:t>
            </a:r>
            <a:r>
              <a:rPr lang="es-ES" b="1" dirty="0"/>
              <a:t> jerárquico se desarrollaron para superar algunas de las desventajas asociadas a los métodos de </a:t>
            </a:r>
            <a:r>
              <a:rPr lang="es-ES" b="1" dirty="0" err="1"/>
              <a:t>clustering</a:t>
            </a:r>
            <a:r>
              <a:rPr lang="es-ES" b="1" dirty="0"/>
              <a:t> planos o particionales</a:t>
            </a:r>
            <a:r>
              <a:rPr lang="es-ES" dirty="0"/>
              <a:t>. Los métodos </a:t>
            </a:r>
            <a:r>
              <a:rPr lang="es-ES" b="1" dirty="0"/>
              <a:t>particionales</a:t>
            </a:r>
            <a:r>
              <a:rPr lang="es-ES" dirty="0"/>
              <a:t> suelen requerir un </a:t>
            </a:r>
            <a:r>
              <a:rPr lang="es-ES" b="1" dirty="0"/>
              <a:t>parámetro K</a:t>
            </a:r>
            <a:r>
              <a:rPr lang="es-ES" dirty="0"/>
              <a:t> predefinido por el usuario para obtener una solución de </a:t>
            </a:r>
            <a:r>
              <a:rPr lang="es-ES" dirty="0" err="1"/>
              <a:t>clustering</a:t>
            </a:r>
            <a:r>
              <a:rPr lang="es-ES" dirty="0"/>
              <a:t> y suelen ser de naturaleza </a:t>
            </a:r>
            <a:r>
              <a:rPr lang="es-ES" b="1" dirty="0"/>
              <a:t>no determinista</a:t>
            </a:r>
            <a:r>
              <a:rPr lang="es-ES" dirty="0"/>
              <a:t>. Los algoritmos jerárquicos se desarrollaron para construir un mecanismo </a:t>
            </a:r>
            <a:r>
              <a:rPr lang="es-ES" b="1" dirty="0"/>
              <a:t>más determinista y flexible </a:t>
            </a:r>
            <a:r>
              <a:rPr lang="es-ES" dirty="0"/>
              <a:t>para agrupar los objetos de datos. Los métodos jerárquicos pueden clasificarse </a:t>
            </a:r>
            <a:r>
              <a:rPr lang="es-ES" b="1" dirty="0"/>
              <a:t>en métodos de </a:t>
            </a:r>
            <a:r>
              <a:rPr lang="es-ES" b="1" dirty="0" err="1"/>
              <a:t>clustering</a:t>
            </a:r>
            <a:r>
              <a:rPr lang="es-ES" b="1" dirty="0"/>
              <a:t> </a:t>
            </a:r>
            <a:r>
              <a:rPr lang="es-ES" b="1" dirty="0" err="1"/>
              <a:t>aglomerativos</a:t>
            </a:r>
            <a:r>
              <a:rPr lang="es-ES" b="1" dirty="0"/>
              <a:t> y divisivos</a:t>
            </a:r>
            <a:r>
              <a:rPr lang="es-ES" dirty="0"/>
              <a:t>. Los métodos </a:t>
            </a:r>
            <a:r>
              <a:rPr lang="es-ES" b="1" dirty="0" err="1"/>
              <a:t>aglomerativos</a:t>
            </a:r>
            <a:r>
              <a:rPr lang="es-ES" dirty="0"/>
              <a:t> comienzan tomando </a:t>
            </a:r>
            <a:r>
              <a:rPr lang="es-ES" dirty="0" err="1"/>
              <a:t>clusters</a:t>
            </a:r>
            <a:r>
              <a:rPr lang="es-ES" dirty="0"/>
              <a:t> únicos (que contienen un solo objeto de datos por </a:t>
            </a:r>
            <a:r>
              <a:rPr lang="es-ES" dirty="0" err="1"/>
              <a:t>cluster</a:t>
            </a:r>
            <a:r>
              <a:rPr lang="es-ES" dirty="0"/>
              <a:t>) en el nivel inferior y continúan fusionando dos </a:t>
            </a:r>
            <a:r>
              <a:rPr lang="es-ES" dirty="0" err="1"/>
              <a:t>clusters</a:t>
            </a:r>
            <a:r>
              <a:rPr lang="es-ES" dirty="0"/>
              <a:t> a la vez para construir una jerarquía ascendente de los </a:t>
            </a:r>
            <a:r>
              <a:rPr lang="es-ES" dirty="0" err="1"/>
              <a:t>clusters</a:t>
            </a:r>
            <a:r>
              <a:rPr lang="es-ES" dirty="0"/>
              <a:t>. Los métodos </a:t>
            </a:r>
            <a:r>
              <a:rPr lang="es-ES" b="1" dirty="0"/>
              <a:t>divisivos</a:t>
            </a:r>
            <a:r>
              <a:rPr lang="es-ES" dirty="0"/>
              <a:t>, en cambio, comienzan con todos los objetos de datos en un </a:t>
            </a:r>
            <a:r>
              <a:rPr lang="es-ES" dirty="0" err="1"/>
              <a:t>macroclúster</a:t>
            </a:r>
            <a:r>
              <a:rPr lang="es-ES" dirty="0"/>
              <a:t> enorme y lo dividen continuamente en dos grupos generando una jerarquía de clústeres de arriba a abajo. jerarquía de </a:t>
            </a:r>
            <a:r>
              <a:rPr lang="es-ES" dirty="0" err="1"/>
              <a:t>clusters</a:t>
            </a:r>
            <a:r>
              <a:rPr lang="es-ES" dirty="0"/>
              <a:t>.</a:t>
            </a:r>
          </a:p>
          <a:p>
            <a:endParaRPr lang="es-ES" dirty="0"/>
          </a:p>
          <a:p>
            <a:r>
              <a:rPr lang="es-ES" dirty="0"/>
              <a:t>Una jerarquía de clústeres puede interpretarse aquí utilizando la </a:t>
            </a:r>
            <a:r>
              <a:rPr lang="es-ES" b="1" dirty="0"/>
              <a:t>terminología estándar de árbol binario </a:t>
            </a:r>
            <a:r>
              <a:rPr lang="es-ES" dirty="0"/>
              <a:t>de la siguiente manera. La </a:t>
            </a:r>
            <a:r>
              <a:rPr lang="es-ES" b="1" dirty="0"/>
              <a:t>raíz</a:t>
            </a:r>
            <a:r>
              <a:rPr lang="es-ES" dirty="0"/>
              <a:t> representa todos los conjuntos </a:t>
            </a:r>
            <a:r>
              <a:rPr lang="es-ES" b="1" dirty="0"/>
              <a:t>de objetos de datos que se van a agrupar</a:t>
            </a:r>
            <a:r>
              <a:rPr lang="es-ES" dirty="0"/>
              <a:t> y esto forma el vértice de la jerarquía (nivel 0). En cada nivel, </a:t>
            </a:r>
            <a:r>
              <a:rPr lang="es-ES" b="1" dirty="0"/>
              <a:t>las entradas secundarias (o nodos) </a:t>
            </a:r>
            <a:r>
              <a:rPr lang="es-ES" dirty="0"/>
              <a:t>que son </a:t>
            </a:r>
            <a:r>
              <a:rPr lang="es-ES" b="1" dirty="0"/>
              <a:t>subconjuntos</a:t>
            </a:r>
            <a:r>
              <a:rPr lang="es-ES" dirty="0"/>
              <a:t> del conjunto de datos corresponden a los </a:t>
            </a:r>
            <a:r>
              <a:rPr lang="es-ES" dirty="0" err="1"/>
              <a:t>clusters</a:t>
            </a:r>
            <a:r>
              <a:rPr lang="es-ES" dirty="0"/>
              <a:t>. </a:t>
            </a:r>
            <a:r>
              <a:rPr lang="es-ES" b="1" dirty="0"/>
              <a:t>Las entradas de cada uno de estos clústeres pueden determinarse recorriendo el árbol desde el nodo del clúster actual hasta los puntos de datos de la base</a:t>
            </a:r>
            <a:r>
              <a:rPr lang="es-ES" dirty="0"/>
              <a:t>. Cada nivel de la jerarquía corresponde a un conjunto de </a:t>
            </a:r>
            <a:r>
              <a:rPr lang="es-ES" dirty="0" err="1"/>
              <a:t>clusters</a:t>
            </a:r>
            <a:r>
              <a:rPr lang="es-ES" dirty="0"/>
              <a:t>. La base de la jerarquía está formada por todos los puntos únicos que son las hojas del árbol. Esta jerarquía de </a:t>
            </a:r>
            <a:r>
              <a:rPr lang="es-ES" dirty="0" err="1"/>
              <a:t>clusters</a:t>
            </a:r>
            <a:r>
              <a:rPr lang="es-ES" dirty="0"/>
              <a:t> también se denomina </a:t>
            </a:r>
            <a:r>
              <a:rPr lang="es-ES" dirty="0" err="1"/>
              <a:t>dendrograma</a:t>
            </a:r>
            <a:r>
              <a:rPr lang="es-ES" dirty="0"/>
              <a:t>. La ventaja básica de tener un método de </a:t>
            </a:r>
            <a:r>
              <a:rPr lang="es-ES" dirty="0" err="1"/>
              <a:t>clustering</a:t>
            </a:r>
            <a:r>
              <a:rPr lang="es-ES" dirty="0"/>
              <a:t> jerárquico es que permite cortar la jerarquía en cualquier nivel y obtener los </a:t>
            </a:r>
            <a:r>
              <a:rPr lang="es-ES" dirty="0" err="1"/>
              <a:t>clusters</a:t>
            </a:r>
            <a:r>
              <a:rPr lang="es-ES" dirty="0"/>
              <a:t> correspondientes. Esta característica lo hace significativamente diferente de los métodos de </a:t>
            </a:r>
            <a:r>
              <a:rPr lang="es-ES" dirty="0" err="1"/>
              <a:t>de</a:t>
            </a:r>
            <a:r>
              <a:rPr lang="es-ES" dirty="0"/>
              <a:t> los métodos de </a:t>
            </a:r>
            <a:r>
              <a:rPr lang="es-ES" dirty="0" err="1"/>
              <a:t>clustering</a:t>
            </a:r>
            <a:r>
              <a:rPr lang="es-ES" dirty="0"/>
              <a:t> particionales, ya que no requiere un parámetro k (número de </a:t>
            </a:r>
            <a:r>
              <a:rPr lang="es-ES" dirty="0" err="1"/>
              <a:t>clusters</a:t>
            </a:r>
            <a:r>
              <a:rPr lang="es-ES" dirty="0"/>
              <a:t>) predefinido por el usuario. </a:t>
            </a:r>
            <a:r>
              <a:rPr lang="es-ES" dirty="0" err="1"/>
              <a:t>clusters</a:t>
            </a:r>
            <a:r>
              <a:rPr lang="es-ES" dirty="0"/>
              <a:t>). Más adelante, en este mismo capítulo, hablaremos con más detalle de cómo se corta el </a:t>
            </a:r>
            <a:r>
              <a:rPr lang="es-ES" dirty="0" err="1"/>
              <a:t>dendrograma</a:t>
            </a:r>
            <a:r>
              <a:rPr lang="es-ES" dirty="0"/>
              <a:t>.</a:t>
            </a:r>
          </a:p>
          <a:p>
            <a:endParaRPr lang="es-ES" dirty="0"/>
          </a:p>
          <a:p>
            <a:r>
              <a:rPr lang="es-ES" dirty="0"/>
              <a:t>Los pasos básicos de un algoritmo de agrupación jerárquica </a:t>
            </a:r>
            <a:r>
              <a:rPr lang="es-ES" dirty="0" err="1"/>
              <a:t>aglomerativa</a:t>
            </a:r>
            <a:r>
              <a:rPr lang="es-ES" dirty="0"/>
              <a:t> son los siguientes.</a:t>
            </a:r>
          </a:p>
          <a:p>
            <a:endParaRPr lang="es-ES" dirty="0"/>
          </a:p>
          <a:p>
            <a:pPr marL="228600" indent="-228600">
              <a:buFont typeface="+mj-lt"/>
              <a:buAutoNum type="arabicPeriod"/>
            </a:pPr>
            <a:r>
              <a:rPr lang="es-ES" dirty="0"/>
              <a:t>Utilizando una determinada medida de proximidad, se construye una matriz de disimilitud y todos los puntos de datos se representan visualmente en la parte inferior del </a:t>
            </a:r>
            <a:r>
              <a:rPr lang="es-ES" dirty="0" err="1"/>
              <a:t>dendrograma</a:t>
            </a:r>
            <a:r>
              <a:rPr lang="es-ES" dirty="0"/>
              <a:t>. </a:t>
            </a:r>
          </a:p>
          <a:p>
            <a:pPr marL="228600" indent="-228600">
              <a:buFont typeface="+mj-lt"/>
              <a:buAutoNum type="arabicPeriod"/>
            </a:pPr>
            <a:r>
              <a:rPr lang="es-ES" dirty="0"/>
              <a:t>Los conjuntos de </a:t>
            </a:r>
            <a:r>
              <a:rPr lang="es-ES" dirty="0" err="1"/>
              <a:t>clusters</a:t>
            </a:r>
            <a:r>
              <a:rPr lang="es-ES" dirty="0"/>
              <a:t> más cercanos se fusionan en cada nivel y, a continuación, se actualiza la matriz de disimilitud de forma correspondiente. </a:t>
            </a:r>
          </a:p>
          <a:p>
            <a:pPr marL="228600" indent="-228600">
              <a:buFont typeface="+mj-lt"/>
              <a:buAutoNum type="arabicPeriod"/>
            </a:pPr>
            <a:r>
              <a:rPr lang="es-ES" dirty="0"/>
              <a:t>Este proceso de fusión </a:t>
            </a:r>
            <a:r>
              <a:rPr lang="es-ES" dirty="0" err="1"/>
              <a:t>aglomerativa</a:t>
            </a:r>
            <a:r>
              <a:rPr lang="es-ES" dirty="0"/>
              <a:t> se lleva a cabo hasta que se obtiene el </a:t>
            </a:r>
            <a:r>
              <a:rPr lang="es-ES" dirty="0" err="1"/>
              <a:t>cluster</a:t>
            </a:r>
            <a:r>
              <a:rPr lang="es-ES" dirty="0"/>
              <a:t> máximo final (que contiene todos los objetos de datos en un solo </a:t>
            </a:r>
            <a:r>
              <a:rPr lang="es-ES" dirty="0" err="1"/>
              <a:t>cluster</a:t>
            </a:r>
            <a:r>
              <a:rPr lang="es-ES" dirty="0"/>
              <a:t>). Esto representaría el vértice de nuestro </a:t>
            </a:r>
            <a:r>
              <a:rPr lang="es-ES" dirty="0" err="1"/>
              <a:t>dendrograma</a:t>
            </a:r>
            <a:r>
              <a:rPr lang="es-ES" dirty="0"/>
              <a:t> y marcaría la finalización del proceso de fusión. </a:t>
            </a:r>
          </a:p>
          <a:p>
            <a:pPr marL="0" indent="0">
              <a:buFont typeface="+mj-lt"/>
              <a:buNone/>
            </a:pPr>
            <a:r>
              <a:rPr lang="es-ES" dirty="0"/>
              <a:t>A continuación, discutiremos los diferentes tipos de medidas de proximidad que pueden utilizarse en el </a:t>
            </a:r>
            <a:r>
              <a:rPr lang="es-ES" dirty="0" err="1"/>
              <a:t>clustering</a:t>
            </a:r>
            <a:r>
              <a:rPr lang="es-ES" dirty="0"/>
              <a:t> jerárquico </a:t>
            </a:r>
            <a:r>
              <a:rPr lang="es-ES" dirty="0" err="1"/>
              <a:t>aglomerativo</a:t>
            </a:r>
            <a:r>
              <a:rPr lang="es-ES" dirty="0"/>
              <a:t>. Posteriormente, también proporcionaremos una versión completa del algoritmo de </a:t>
            </a:r>
            <a:r>
              <a:rPr lang="es-ES" dirty="0" err="1"/>
              <a:t>clustering</a:t>
            </a:r>
            <a:r>
              <a:rPr lang="es-ES" dirty="0"/>
              <a:t> jerárquico </a:t>
            </a:r>
            <a:r>
              <a:rPr lang="es-ES" dirty="0" err="1"/>
              <a:t>aglomerativo</a:t>
            </a:r>
            <a:r>
              <a:rPr lang="es-ES" dirty="0"/>
              <a:t> en el Algoritmo 20.</a:t>
            </a:r>
          </a:p>
          <a:p>
            <a:endParaRPr lang="en-GB"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21</a:t>
            </a:fld>
            <a:endParaRPr lang="es-ES"/>
          </a:p>
        </p:txBody>
      </p:sp>
    </p:spTree>
    <p:extLst>
      <p:ext uri="{BB962C8B-B14F-4D97-AF65-F5344CB8AC3E}">
        <p14:creationId xmlns:p14="http://schemas.microsoft.com/office/powerpoint/2010/main" val="155174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de </a:t>
            </a:r>
            <a:r>
              <a:rPr lang="es-ES" dirty="0" err="1"/>
              <a:t>clustering</a:t>
            </a:r>
            <a:r>
              <a:rPr lang="es-ES" dirty="0"/>
              <a:t> </a:t>
            </a:r>
            <a:r>
              <a:rPr lang="es-ES" dirty="0" err="1"/>
              <a:t>aglomerativo</a:t>
            </a:r>
            <a:r>
              <a:rPr lang="es-ES" dirty="0"/>
              <a:t> más populares son el de enlace único y el de enlace completo.</a:t>
            </a:r>
          </a:p>
          <a:p>
            <a:endParaRPr lang="es-ES" dirty="0"/>
          </a:p>
          <a:p>
            <a:r>
              <a:rPr lang="es-ES" dirty="0"/>
              <a:t>En el </a:t>
            </a:r>
            <a:r>
              <a:rPr lang="es-ES" dirty="0" err="1"/>
              <a:t>clustering</a:t>
            </a:r>
            <a:r>
              <a:rPr lang="es-ES" dirty="0"/>
              <a:t> de </a:t>
            </a:r>
            <a:r>
              <a:rPr lang="es-ES" b="1" dirty="0"/>
              <a:t>single </a:t>
            </a:r>
            <a:r>
              <a:rPr lang="es-ES" b="1" dirty="0" err="1"/>
              <a:t>linkage</a:t>
            </a:r>
            <a:r>
              <a:rPr lang="es-ES" dirty="0"/>
              <a:t>, la similitud de dos </a:t>
            </a:r>
            <a:r>
              <a:rPr lang="es-ES" dirty="0" err="1"/>
              <a:t>clusters</a:t>
            </a:r>
            <a:r>
              <a:rPr lang="es-ES" dirty="0"/>
              <a:t> es la similitud entre sus miembros más parecidos (vecinos más cercanos). Este método da intuitivamente más importancia a las regiones en las que los </a:t>
            </a:r>
            <a:r>
              <a:rPr lang="es-ES" dirty="0" err="1"/>
              <a:t>clusters</a:t>
            </a:r>
            <a:r>
              <a:rPr lang="es-ES" dirty="0"/>
              <a:t> están más cerca, descuidando la estructura general del </a:t>
            </a:r>
            <a:r>
              <a:rPr lang="es-ES" dirty="0" err="1"/>
              <a:t>cluster</a:t>
            </a:r>
            <a:r>
              <a:rPr lang="es-ES" dirty="0"/>
              <a:t>. Por lo tanto, este método entra en la categoría de método de </a:t>
            </a:r>
            <a:r>
              <a:rPr lang="es-ES" dirty="0" err="1"/>
              <a:t>clustering</a:t>
            </a:r>
            <a:r>
              <a:rPr lang="es-ES" dirty="0"/>
              <a:t> basado en </a:t>
            </a:r>
            <a:r>
              <a:rPr lang="es-ES" b="1" dirty="0"/>
              <a:t>la similitud local</a:t>
            </a:r>
            <a:r>
              <a:rPr lang="es-ES" dirty="0"/>
              <a:t>. Debido a su comportamiento local, single </a:t>
            </a:r>
            <a:r>
              <a:rPr lang="es-ES" dirty="0" err="1"/>
              <a:t>linkage</a:t>
            </a:r>
            <a:r>
              <a:rPr lang="es-ES" dirty="0"/>
              <a:t> es capaz de </a:t>
            </a:r>
            <a:r>
              <a:rPr lang="es-ES" b="1" dirty="0"/>
              <a:t>agrupar eficazmente grupos de objetos de datos de forma no elíptica y alargada</a:t>
            </a:r>
            <a:r>
              <a:rPr lang="es-ES" dirty="0"/>
              <a:t>.</a:t>
            </a:r>
          </a:p>
          <a:p>
            <a:endParaRPr lang="es-ES" dirty="0"/>
          </a:p>
          <a:p>
            <a:r>
              <a:rPr lang="es-ES" dirty="0"/>
              <a:t>Sin embargo, uno de los principales inconvenientes de este método es </a:t>
            </a:r>
            <a:r>
              <a:rPr lang="es-ES" b="1" dirty="0"/>
              <a:t>su sensibilidad al ruido y a los valores atípicos de los datos.</a:t>
            </a:r>
          </a:p>
          <a:p>
            <a:endParaRPr lang="es-ES" b="1" dirty="0"/>
          </a:p>
          <a:p>
            <a:r>
              <a:rPr lang="es-ES" dirty="0"/>
              <a:t>El </a:t>
            </a:r>
            <a:r>
              <a:rPr lang="es-ES" b="1" dirty="0"/>
              <a:t>complete </a:t>
            </a:r>
            <a:r>
              <a:rPr lang="es-ES" b="1" dirty="0" err="1"/>
              <a:t>linkage</a:t>
            </a:r>
            <a:r>
              <a:rPr lang="es-ES" dirty="0"/>
              <a:t> mide la similitud de dos </a:t>
            </a:r>
            <a:r>
              <a:rPr lang="es-ES" dirty="0" err="1"/>
              <a:t>clusters</a:t>
            </a:r>
            <a:r>
              <a:rPr lang="es-ES" dirty="0"/>
              <a:t> como la </a:t>
            </a:r>
            <a:r>
              <a:rPr lang="es-ES" b="1" dirty="0"/>
              <a:t>similitud de sus miembros más disímiles</a:t>
            </a:r>
            <a:r>
              <a:rPr lang="es-ES" dirty="0"/>
              <a:t>. Esto equivale a elegir el par de </a:t>
            </a:r>
            <a:r>
              <a:rPr lang="es-ES" dirty="0" err="1"/>
              <a:t>clusters</a:t>
            </a:r>
            <a:r>
              <a:rPr lang="es-ES" dirty="0"/>
              <a:t> cuya fusión tiene el menor diámetro. Como este método tiene en cuenta la estructura de los </a:t>
            </a:r>
            <a:r>
              <a:rPr lang="es-ES" dirty="0" err="1"/>
              <a:t>clusters</a:t>
            </a:r>
            <a:r>
              <a:rPr lang="es-ES" dirty="0"/>
              <a:t>, tiene un </a:t>
            </a:r>
            <a:r>
              <a:rPr lang="es-ES" b="1" dirty="0"/>
              <a:t>comportamiento no local y generalmente obtiene </a:t>
            </a:r>
            <a:r>
              <a:rPr lang="es-ES" b="1" dirty="0" err="1"/>
              <a:t>clusters</a:t>
            </a:r>
            <a:r>
              <a:rPr lang="es-ES" b="1" dirty="0"/>
              <a:t> de forma compacta</a:t>
            </a:r>
            <a:r>
              <a:rPr lang="es-ES" dirty="0"/>
              <a:t>. Sin embargo, al igual que el </a:t>
            </a:r>
            <a:r>
              <a:rPr lang="es-ES" dirty="0" err="1"/>
              <a:t>clustering</a:t>
            </a:r>
            <a:r>
              <a:rPr lang="es-ES" dirty="0"/>
              <a:t> de enlace único, este método también es </a:t>
            </a:r>
            <a:r>
              <a:rPr lang="es-ES" b="1" dirty="0"/>
              <a:t>sensible a los valores atípicos</a:t>
            </a:r>
            <a:r>
              <a:rPr lang="es-ES" dirty="0"/>
              <a:t>. Tanto el </a:t>
            </a:r>
            <a:r>
              <a:rPr lang="es-ES" dirty="0" err="1"/>
              <a:t>clustering</a:t>
            </a:r>
            <a:r>
              <a:rPr lang="es-ES" dirty="0"/>
              <a:t> de eslabón único como el de eslabón completo tienen sus interpretaciones teóricas de los gráficos, donde los </a:t>
            </a:r>
            <a:r>
              <a:rPr lang="es-ES" dirty="0" err="1"/>
              <a:t>clusters</a:t>
            </a:r>
            <a:r>
              <a:rPr lang="es-ES" dirty="0"/>
              <a:t> obtenidos tras el </a:t>
            </a:r>
            <a:r>
              <a:rPr lang="es-ES" dirty="0" err="1"/>
              <a:t>clustering</a:t>
            </a:r>
            <a:r>
              <a:rPr lang="es-ES" dirty="0"/>
              <a:t> de eslabón único corresponderían a los componentes conectados de un grafo y los obtenidos mediante enlace completo corresponderían </a:t>
            </a:r>
            <a:r>
              <a:rPr lang="es-ES" dirty="0" err="1"/>
              <a:t>corresponderían</a:t>
            </a:r>
            <a:r>
              <a:rPr lang="es-ES" dirty="0"/>
              <a:t> a las camarillas máximas del grafo.</a:t>
            </a:r>
          </a:p>
          <a:p>
            <a:endParaRPr lang="es-ES" dirty="0"/>
          </a:p>
          <a:p>
            <a:r>
              <a:rPr lang="es-ES" dirty="0"/>
              <a:t>La figura 4.2 muestra la </a:t>
            </a:r>
            <a:r>
              <a:rPr lang="es-ES" b="1" dirty="0"/>
              <a:t>matriz de disimilitud </a:t>
            </a:r>
            <a:r>
              <a:rPr lang="es-ES" dirty="0"/>
              <a:t>y los dos </a:t>
            </a:r>
            <a:r>
              <a:rPr lang="es-ES" b="1" dirty="0" err="1"/>
              <a:t>dendrogramas</a:t>
            </a:r>
            <a:r>
              <a:rPr lang="es-ES" dirty="0"/>
              <a:t> correspondientes obtenidos mediante los algoritmos de enlace simple y enlace completo en un conjunto de datos de juguete. En los </a:t>
            </a:r>
            <a:r>
              <a:rPr lang="es-ES" dirty="0" err="1"/>
              <a:t>dendrogramas</a:t>
            </a:r>
            <a:r>
              <a:rPr lang="es-ES" dirty="0"/>
              <a:t>, el eje X indica los objetos de datos y el eje Y indica la disimilitud (distancia) a la que se fusionaron los puntos. La diferencia en las fusiones entre ambos </a:t>
            </a:r>
            <a:r>
              <a:rPr lang="es-ES" dirty="0" err="1"/>
              <a:t>dendrogramas</a:t>
            </a:r>
            <a:r>
              <a:rPr lang="es-ES" dirty="0"/>
              <a:t> se debe a los diferentes criterios utilizados por los algoritmos de enlace simple y completo. En el enlace simple, primero se fusionan los puntos de datos 3 y 4 a 0,1, como se muestra en (b). Luego, basándose en los cálculos mostrados en la ecuación (4.27), el </a:t>
            </a:r>
            <a:r>
              <a:rPr lang="es-ES" dirty="0" err="1"/>
              <a:t>cluster</a:t>
            </a:r>
            <a:r>
              <a:rPr lang="es-ES" dirty="0"/>
              <a:t> (3,4) se fusiona con el punto de datos 1 en el siguiente nivel; en el nivel final el </a:t>
            </a:r>
            <a:r>
              <a:rPr lang="es-ES" dirty="0" err="1"/>
              <a:t>cluster</a:t>
            </a:r>
            <a:r>
              <a:rPr lang="es-ES" dirty="0"/>
              <a:t> (3,4,1) se fusiona con el 2.</a:t>
            </a:r>
          </a:p>
          <a:p>
            <a:endParaRPr lang="es-ES" dirty="0"/>
          </a:p>
          <a:p>
            <a:r>
              <a:rPr lang="es-ES" dirty="0"/>
              <a:t>En el enlace completo, las fusiones del </a:t>
            </a:r>
            <a:r>
              <a:rPr lang="es-ES" dirty="0" err="1"/>
              <a:t>cluster</a:t>
            </a:r>
            <a:r>
              <a:rPr lang="es-ES" dirty="0"/>
              <a:t> (3,4) se verifican con los puntos 1 y 2 y como d(1,2) = 0,20 los puntos 1 y 2 se fusionan en el siguiente nivel. Por último, los </a:t>
            </a:r>
            <a:r>
              <a:rPr lang="es-ES" dirty="0" err="1"/>
              <a:t>clusters</a:t>
            </a:r>
            <a:r>
              <a:rPr lang="es-ES" dirty="0"/>
              <a:t> (3,4) y (1,2) se fusionan en el último nivel. Esto explica la diferencia en la agrupación en ambos casos.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22</a:t>
            </a:fld>
            <a:endParaRPr lang="es-ES"/>
          </a:p>
        </p:txBody>
      </p:sp>
    </p:spTree>
    <p:extLst>
      <p:ext uri="{BB962C8B-B14F-4D97-AF65-F5344CB8AC3E}">
        <p14:creationId xmlns:p14="http://schemas.microsoft.com/office/powerpoint/2010/main" val="322629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b="1" dirty="0" err="1"/>
              <a:t>clustering</a:t>
            </a:r>
            <a:r>
              <a:rPr lang="es-ES" b="1" dirty="0"/>
              <a:t> </a:t>
            </a:r>
            <a:r>
              <a:rPr lang="es-ES" b="1" dirty="0" err="1"/>
              <a:t>aglomerativo</a:t>
            </a:r>
            <a:r>
              <a:rPr lang="es-ES" b="1" dirty="0"/>
              <a:t> promediado por grupos (GAAC) </a:t>
            </a:r>
            <a:r>
              <a:rPr lang="es-ES" dirty="0"/>
              <a:t>considera la similitud entre todos los pares de puntos presentes en los dos </a:t>
            </a:r>
            <a:r>
              <a:rPr lang="es-ES" dirty="0" err="1"/>
              <a:t>clusters</a:t>
            </a:r>
            <a:r>
              <a:rPr lang="es-ES" dirty="0"/>
              <a:t> y </a:t>
            </a:r>
            <a:r>
              <a:rPr lang="es-ES" b="1" dirty="0"/>
              <a:t>disminuye los inconvenientes asociados a los métodos de enlace simple y completo.</a:t>
            </a:r>
            <a:r>
              <a:rPr lang="es-ES" dirty="0"/>
              <a:t> Antes de ver la fórmula, introduzcamos algo de terminología.</a:t>
            </a:r>
          </a:p>
          <a:p>
            <a:endParaRPr lang="es-ES" dirty="0"/>
          </a:p>
          <a:p>
            <a:r>
              <a:rPr lang="es-ES" dirty="0"/>
              <a:t>Podemos ver que la </a:t>
            </a:r>
            <a:r>
              <a:rPr lang="es-ES" b="1" dirty="0"/>
              <a:t>distancia entre dos </a:t>
            </a:r>
            <a:r>
              <a:rPr lang="es-ES" b="1" dirty="0" err="1"/>
              <a:t>clusters</a:t>
            </a:r>
            <a:r>
              <a:rPr lang="es-ES" b="1" dirty="0"/>
              <a:t> es la media de todas las distancias por pares entre los puntos de datos de estos dos </a:t>
            </a:r>
            <a:r>
              <a:rPr lang="es-ES" b="1" dirty="0" err="1"/>
              <a:t>clusters</a:t>
            </a:r>
            <a:r>
              <a:rPr lang="es-ES" dirty="0"/>
              <a:t>. Por lo tanto, esta medida es costosa de calcular, especialmente cuando el número de objetos de datos es grande</a:t>
            </a:r>
            <a:r>
              <a:rPr lang="es-ES" b="1" dirty="0"/>
              <a:t>. El </a:t>
            </a:r>
            <a:r>
              <a:rPr lang="es-ES" b="1" dirty="0" err="1"/>
              <a:t>clustering</a:t>
            </a:r>
            <a:r>
              <a:rPr lang="es-ES" b="1" dirty="0"/>
              <a:t> </a:t>
            </a:r>
            <a:r>
              <a:rPr lang="es-ES" b="1" dirty="0" err="1"/>
              <a:t>aglomerativo</a:t>
            </a:r>
            <a:r>
              <a:rPr lang="es-ES" b="1" dirty="0"/>
              <a:t> basado en el centroide, por otro lado, calcula la similitud entre dos </a:t>
            </a:r>
            <a:r>
              <a:rPr lang="es-ES" b="1" dirty="0" err="1"/>
              <a:t>clusters</a:t>
            </a:r>
            <a:r>
              <a:rPr lang="es-ES" b="1" dirty="0"/>
              <a:t> midiendo la similitud entre sus centroides</a:t>
            </a:r>
            <a:r>
              <a:rPr lang="es-ES" dirty="0"/>
              <a:t>. La principal diferencia entre el GAAC y el </a:t>
            </a:r>
            <a:r>
              <a:rPr lang="es-ES" dirty="0" err="1"/>
              <a:t>clustering</a:t>
            </a:r>
            <a:r>
              <a:rPr lang="es-ES" dirty="0"/>
              <a:t> </a:t>
            </a:r>
            <a:r>
              <a:rPr lang="es-ES" dirty="0" err="1"/>
              <a:t>aglomerativo</a:t>
            </a:r>
            <a:r>
              <a:rPr lang="es-ES" dirty="0"/>
              <a:t> centroide es que el GAAC considera todos los pares de objetos de datos para calcular la similitud media por pares, mientras que el </a:t>
            </a:r>
            <a:r>
              <a:rPr lang="es-ES" dirty="0" err="1"/>
              <a:t>clustering</a:t>
            </a:r>
            <a:r>
              <a:rPr lang="es-ES" dirty="0"/>
              <a:t> </a:t>
            </a:r>
            <a:r>
              <a:rPr lang="es-ES" dirty="0" err="1"/>
              <a:t>aglomerativo</a:t>
            </a:r>
            <a:r>
              <a:rPr lang="es-ES" dirty="0"/>
              <a:t> centroide utiliza sólo el centroide del </a:t>
            </a:r>
            <a:r>
              <a:rPr lang="es-ES" dirty="0" err="1"/>
              <a:t>cluster</a:t>
            </a:r>
            <a:r>
              <a:rPr lang="es-ES" dirty="0"/>
              <a:t> para calcular la similitud entre dos </a:t>
            </a:r>
            <a:r>
              <a:rPr lang="es-ES" dirty="0" err="1"/>
              <a:t>clusters</a:t>
            </a:r>
            <a:r>
              <a:rPr lang="es-ES" dirty="0"/>
              <a:t> diferentes.</a:t>
            </a:r>
          </a:p>
          <a:p>
            <a:endParaRPr lang="es-ES" dirty="0"/>
          </a:p>
          <a:p>
            <a:r>
              <a:rPr lang="es-ES" b="1" dirty="0"/>
              <a:t>El criterio de Ward se propuso para calcular la distancia entre dos conglomerados durante la agrupación </a:t>
            </a:r>
            <a:r>
              <a:rPr lang="es-ES" b="1" dirty="0" err="1"/>
              <a:t>aglomerativa</a:t>
            </a:r>
            <a:r>
              <a:rPr lang="es-ES" dirty="0"/>
              <a:t>. Este proceso de utilizar el criterio de Ward para la fusión de </a:t>
            </a:r>
            <a:r>
              <a:rPr lang="es-ES" dirty="0" err="1"/>
              <a:t>clusters</a:t>
            </a:r>
            <a:r>
              <a:rPr lang="es-ES" dirty="0"/>
              <a:t> en la agrupación </a:t>
            </a:r>
            <a:r>
              <a:rPr lang="es-ES" dirty="0" err="1"/>
              <a:t>aglomerativa</a:t>
            </a:r>
            <a:r>
              <a:rPr lang="es-ES" dirty="0"/>
              <a:t> también se denomina aglomeración de Ward. Utiliza el criterio de error cuadrado de </a:t>
            </a:r>
            <a:r>
              <a:rPr lang="es-ES" dirty="0" err="1"/>
              <a:t>K-means</a:t>
            </a:r>
            <a:r>
              <a:rPr lang="es-ES" dirty="0"/>
              <a:t> para determinar la distancia. Para dos clústeres cualesquiera, Ca y </a:t>
            </a:r>
            <a:r>
              <a:rPr lang="es-ES" dirty="0" err="1"/>
              <a:t>Cb</a:t>
            </a:r>
            <a:r>
              <a:rPr lang="es-ES" dirty="0"/>
              <a:t>, el criterio de Ward se calcula midiendo el aumento del valor del criterio SSE para la agrupación obtenida al fusionarlos en Ca ∪ </a:t>
            </a:r>
            <a:r>
              <a:rPr lang="es-ES" dirty="0" err="1"/>
              <a:t>Cb</a:t>
            </a:r>
            <a:r>
              <a:rPr lang="es-ES" dirty="0"/>
              <a:t>. </a:t>
            </a:r>
          </a:p>
          <a:p>
            <a:endParaRPr lang="es-ES" dirty="0"/>
          </a:p>
          <a:p>
            <a:r>
              <a:rPr lang="es-ES" dirty="0"/>
              <a:t>Así, el criterio de Ward puede interpretarse como la distancia euclidiana al cuadrado entre los centroides de los </a:t>
            </a:r>
            <a:r>
              <a:rPr lang="es-ES" dirty="0" err="1"/>
              <a:t>clusters</a:t>
            </a:r>
            <a:r>
              <a:rPr lang="es-ES" dirty="0"/>
              <a:t> fusionados Ca y </a:t>
            </a:r>
            <a:r>
              <a:rPr lang="es-ES" dirty="0" err="1"/>
              <a:t>Cb</a:t>
            </a:r>
            <a:r>
              <a:rPr lang="es-ES" dirty="0"/>
              <a:t> ponderada por un factor que es proporcional al producto de cardinalidades de los </a:t>
            </a:r>
            <a:r>
              <a:rPr lang="es-ES" dirty="0" err="1"/>
              <a:t>clusters</a:t>
            </a:r>
            <a:r>
              <a:rPr lang="es-ES" dirty="0"/>
              <a:t> fusionados.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23</a:t>
            </a:fld>
            <a:endParaRPr lang="es-ES"/>
          </a:p>
        </p:txBody>
      </p:sp>
    </p:spTree>
    <p:extLst>
      <p:ext uri="{BB962C8B-B14F-4D97-AF65-F5344CB8AC3E}">
        <p14:creationId xmlns:p14="http://schemas.microsoft.com/office/powerpoint/2010/main" val="33080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25</a:t>
            </a:fld>
            <a:endParaRPr lang="es-ES"/>
          </a:p>
        </p:txBody>
      </p:sp>
    </p:spTree>
    <p:extLst>
      <p:ext uri="{BB962C8B-B14F-4D97-AF65-F5344CB8AC3E}">
        <p14:creationId xmlns:p14="http://schemas.microsoft.com/office/powerpoint/2010/main" val="1453003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b="1" dirty="0"/>
              <a:t>agrupación jerárquica divisoria es un enfoque descendente en el que el procedimiento comienza en la raíz con todos los puntos de datos y los divide recursivamente para construir el </a:t>
            </a:r>
            <a:r>
              <a:rPr lang="es-ES" b="1" dirty="0" err="1"/>
              <a:t>dendrograma</a:t>
            </a:r>
            <a:r>
              <a:rPr lang="es-ES" dirty="0"/>
              <a:t>. Este método tiene la ventaja de ser </a:t>
            </a:r>
            <a:r>
              <a:rPr lang="es-ES" b="1" dirty="0"/>
              <a:t>más eficient</a:t>
            </a:r>
            <a:r>
              <a:rPr lang="es-ES" dirty="0"/>
              <a:t>e en comparación con el </a:t>
            </a:r>
            <a:r>
              <a:rPr lang="es-ES" dirty="0" err="1"/>
              <a:t>clustering</a:t>
            </a:r>
            <a:r>
              <a:rPr lang="es-ES" dirty="0"/>
              <a:t> </a:t>
            </a:r>
            <a:r>
              <a:rPr lang="es-ES" dirty="0" err="1"/>
              <a:t>aglomerativo</a:t>
            </a:r>
            <a:r>
              <a:rPr lang="es-ES" dirty="0"/>
              <a:t>, especialmente cuando no es necesario generar una jerarquía completa hasta las hojas individuales. Puede considerarse como un </a:t>
            </a:r>
            <a:r>
              <a:rPr lang="es-ES" b="1" dirty="0"/>
              <a:t>enfoque global, ya que contiene la información completa antes de dividir los datos</a:t>
            </a:r>
            <a:r>
              <a:rPr lang="es-ES" dirty="0"/>
              <a:t>.</a:t>
            </a:r>
          </a:p>
          <a:p>
            <a:endParaRPr lang="es-ES" dirty="0"/>
          </a:p>
          <a:p>
            <a:r>
              <a:rPr lang="es-ES" dirty="0"/>
              <a:t>A continuación, analizaremos los factores que afectan al rendimiento de la agrupación jerárquica divisoria.</a:t>
            </a:r>
          </a:p>
          <a:p>
            <a:endParaRPr lang="es-ES" dirty="0"/>
          </a:p>
          <a:p>
            <a:r>
              <a:rPr lang="es-ES" dirty="0"/>
              <a:t>1. </a:t>
            </a:r>
            <a:r>
              <a:rPr lang="es-ES" b="1" dirty="0"/>
              <a:t>Criterio de división</a:t>
            </a:r>
            <a:r>
              <a:rPr lang="es-ES" dirty="0"/>
              <a:t>: Aquí se utiliza el </a:t>
            </a:r>
            <a:r>
              <a:rPr lang="es-ES" b="1" dirty="0"/>
              <a:t>criterio de error cuadrático de </a:t>
            </a:r>
            <a:r>
              <a:rPr lang="es-ES" b="1" dirty="0" err="1"/>
              <a:t>K-means</a:t>
            </a:r>
            <a:r>
              <a:rPr lang="es-ES" b="1" dirty="0"/>
              <a:t> de Ward</a:t>
            </a:r>
            <a:r>
              <a:rPr lang="es-ES" dirty="0"/>
              <a:t>. La mayor reducción obtenida en la diferencia del criterio SSE debería reflejar la bondad de la división. Dado que el criterio SSE sólo puede aplicarse a los datos numéricos, </a:t>
            </a:r>
            <a:r>
              <a:rPr lang="es-ES" b="1" dirty="0"/>
              <a:t>el índice de Gini </a:t>
            </a:r>
            <a:r>
              <a:rPr lang="es-ES" dirty="0"/>
              <a:t>(que se utiliza ampliamente utilizado en la construcción de árboles de decisión en la clasificación) puede utilizarse para tratar los </a:t>
            </a:r>
            <a:r>
              <a:rPr lang="es-ES" b="1" dirty="0"/>
              <a:t>datos nominales</a:t>
            </a:r>
            <a:r>
              <a:rPr lang="es-ES" dirty="0"/>
              <a:t>.</a:t>
            </a:r>
          </a:p>
          <a:p>
            <a:endParaRPr lang="es-ES" dirty="0"/>
          </a:p>
          <a:p>
            <a:r>
              <a:rPr lang="es-ES" dirty="0"/>
              <a:t>2. </a:t>
            </a:r>
            <a:r>
              <a:rPr lang="es-ES" b="1" dirty="0"/>
              <a:t>Método de división</a:t>
            </a:r>
            <a:r>
              <a:rPr lang="es-ES" dirty="0"/>
              <a:t>: El método de división utilizado para obtener la </a:t>
            </a:r>
            <a:r>
              <a:rPr lang="es-ES" b="1" dirty="0"/>
              <a:t>división binaria del nodo padre </a:t>
            </a:r>
            <a:r>
              <a:rPr lang="es-ES" dirty="0"/>
              <a:t>también es </a:t>
            </a:r>
            <a:r>
              <a:rPr lang="es-ES" dirty="0" err="1"/>
              <a:t>es</a:t>
            </a:r>
            <a:r>
              <a:rPr lang="es-ES" dirty="0"/>
              <a:t> fundamental, ya que puede reducir el tiempo necesario para evaluar el criterio de Ward. El método de división </a:t>
            </a:r>
            <a:r>
              <a:rPr lang="es-ES" dirty="0" err="1"/>
              <a:t>K-means</a:t>
            </a:r>
            <a:r>
              <a:rPr lang="es-ES" dirty="0"/>
              <a:t> puede utilizarse aquí (con K = 2) para obtener buenas divisiones, ya que se basa en el mismo criterio de maximización del </a:t>
            </a:r>
            <a:r>
              <a:rPr lang="es-ES" b="1" dirty="0"/>
              <a:t>criterio de Ward</a:t>
            </a:r>
            <a:r>
              <a:rPr lang="es-ES" dirty="0"/>
              <a:t>. mismo criterio de maximizar la distancia de Ward entre las divisiones.</a:t>
            </a:r>
          </a:p>
          <a:p>
            <a:endParaRPr lang="es-ES" dirty="0"/>
          </a:p>
          <a:p>
            <a:r>
              <a:rPr lang="es-ES" dirty="0"/>
              <a:t>3. </a:t>
            </a:r>
            <a:r>
              <a:rPr lang="es-ES" b="1" dirty="0"/>
              <a:t>Elección del </a:t>
            </a:r>
            <a:r>
              <a:rPr lang="es-ES" b="1" dirty="0" err="1"/>
              <a:t>cluster</a:t>
            </a:r>
            <a:r>
              <a:rPr lang="es-ES" b="1" dirty="0"/>
              <a:t> a dividir</a:t>
            </a:r>
            <a:r>
              <a:rPr lang="es-ES" dirty="0"/>
              <a:t>: La elección del </a:t>
            </a:r>
            <a:r>
              <a:rPr lang="es-ES" dirty="0" err="1"/>
              <a:t>cluster</a:t>
            </a:r>
            <a:r>
              <a:rPr lang="es-ES" dirty="0"/>
              <a:t> a </a:t>
            </a:r>
            <a:r>
              <a:rPr lang="es-ES" b="1" dirty="0"/>
              <a:t>dividir puede no ser tan importante como los dos primeros factores</a:t>
            </a:r>
            <a:r>
              <a:rPr lang="es-ES" dirty="0"/>
              <a:t>, pero aún así puede ser útil para elegir el </a:t>
            </a:r>
            <a:r>
              <a:rPr lang="es-ES" dirty="0" err="1"/>
              <a:t>cluster</a:t>
            </a:r>
            <a:r>
              <a:rPr lang="es-ES" dirty="0"/>
              <a:t> más apropiado para cuando el objetivo es construir un </a:t>
            </a:r>
            <a:r>
              <a:rPr lang="es-ES" dirty="0" err="1"/>
              <a:t>dendrograma</a:t>
            </a:r>
            <a:r>
              <a:rPr lang="es-ES" dirty="0"/>
              <a:t> compacto. </a:t>
            </a:r>
            <a:r>
              <a:rPr lang="es-ES" b="1" dirty="0"/>
              <a:t>Un método sencillo para elegir el clúster que se va a dividir más podría hacerse simplemente comprobando los errores cuadrados de los clústeres y dividiendo el que tenga el mayor valor</a:t>
            </a:r>
            <a:r>
              <a:rPr lang="es-ES" dirty="0"/>
              <a:t>.</a:t>
            </a:r>
          </a:p>
          <a:p>
            <a:endParaRPr lang="es-ES" dirty="0"/>
          </a:p>
          <a:p>
            <a:r>
              <a:rPr lang="es-ES" dirty="0"/>
              <a:t>4. </a:t>
            </a:r>
            <a:r>
              <a:rPr lang="es-ES" b="1" dirty="0"/>
              <a:t>Tratamiento del ruido</a:t>
            </a:r>
            <a:r>
              <a:rPr lang="es-ES" dirty="0"/>
              <a:t>: Dado que los puntos de ruido presentes en el conjunto de datos podrían dar lugar a </a:t>
            </a:r>
            <a:r>
              <a:rPr lang="es-ES" dirty="0" err="1"/>
              <a:t>clusters</a:t>
            </a:r>
            <a:r>
              <a:rPr lang="es-ES" dirty="0"/>
              <a:t> aberrantes, </a:t>
            </a:r>
            <a:r>
              <a:rPr lang="es-ES" b="1" dirty="0"/>
              <a:t>se puede utilizar un umbral para determinar el criterio de terminación </a:t>
            </a:r>
            <a:r>
              <a:rPr lang="es-ES" dirty="0"/>
              <a:t>en lugar de dividir los </a:t>
            </a:r>
            <a:r>
              <a:rPr lang="es-ES" dirty="0" err="1"/>
              <a:t>clusters</a:t>
            </a:r>
            <a:r>
              <a:rPr lang="es-ES" dirty="0"/>
              <a:t> más.</a:t>
            </a:r>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26</a:t>
            </a:fld>
            <a:endParaRPr lang="es-ES"/>
          </a:p>
        </p:txBody>
      </p:sp>
    </p:spTree>
    <p:extLst>
      <p:ext uri="{BB962C8B-B14F-4D97-AF65-F5344CB8AC3E}">
        <p14:creationId xmlns:p14="http://schemas.microsoft.com/office/powerpoint/2010/main" val="895469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27</a:t>
            </a:fld>
            <a:endParaRPr lang="es-ES"/>
          </a:p>
        </p:txBody>
      </p:sp>
    </p:spTree>
    <p:extLst>
      <p:ext uri="{BB962C8B-B14F-4D97-AF65-F5344CB8AC3E}">
        <p14:creationId xmlns:p14="http://schemas.microsoft.com/office/powerpoint/2010/main" val="262453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Digamos que quieres crear un sistema que tome unas cuantas fotos de cada artículo en una línea de producción y detecte qué artículos son defectuosos. </a:t>
            </a:r>
          </a:p>
          <a:p>
            <a:endParaRPr lang="es-ES" dirty="0"/>
          </a:p>
          <a:p>
            <a:r>
              <a:rPr lang="es-ES" dirty="0"/>
              <a:t>Es bastante fácil crear un sistema que tome fotos automáticamente, lo que puede dar lugar a miles de fotos cada día. En pocas semanas se puede crear un conjunto de datos razonablemente amplio. </a:t>
            </a:r>
          </a:p>
          <a:p>
            <a:r>
              <a:rPr lang="es-ES" dirty="0"/>
              <a:t>Pero espera, ¡no hay etiquetas! Si quiere entrenar un clasificador binario normal que prediga si un artículo es defectuoso o no, tendrá que etiquetar cada imagen como "defectuosa" o "normal". </a:t>
            </a:r>
          </a:p>
          <a:p>
            <a:r>
              <a:rPr lang="es-ES" dirty="0"/>
              <a:t>Por lo general, esto requerirá que expertos humanos se sienten y revisen manualmente todas las imágenes. </a:t>
            </a:r>
          </a:p>
          <a:p>
            <a:r>
              <a:rPr lang="es-ES" dirty="0"/>
              <a:t>Se trata de una tarea larga, costosa y tediosa, por lo que normalmente sólo se realiza en un pequeño subconjunto de las imágenes disponibles. </a:t>
            </a:r>
          </a:p>
          <a:p>
            <a:r>
              <a:rPr lang="es-ES" dirty="0"/>
              <a:t>Como resultado, el conjunto de datos etiquetados será bastante pequeño, y el rendimiento del clasificador será decepcionante. Además, cada vez que la empresa haga algún cambio en sus productos, habrá que volver a empezar todo el proceso desde cero. </a:t>
            </a:r>
          </a:p>
          <a:p>
            <a:r>
              <a:rPr lang="es-ES" dirty="0"/>
              <a:t>¿No sería </a:t>
            </a:r>
            <a:r>
              <a:rPr lang="es-ES" dirty="0" err="1"/>
              <a:t>sería</a:t>
            </a:r>
            <a:r>
              <a:rPr lang="es-ES" dirty="0"/>
              <a:t> genial si el algoritmo pudiera explotar los datos no etiquetados sin necesidad de humanos para etiquetar cada imagen? Así es el aprendizaje no supervisado. </a:t>
            </a:r>
          </a:p>
          <a:p>
            <a:endParaRPr lang="es-ES" dirty="0"/>
          </a:p>
          <a:p>
            <a:r>
              <a:rPr lang="es-ES" dirty="0"/>
              <a:t>Examinaremos otras tareas y algoritmos de aprendizaje no supervisado y algoritmos:</a:t>
            </a:r>
          </a:p>
          <a:p>
            <a:endParaRPr lang="es-ES" dirty="0"/>
          </a:p>
          <a:p>
            <a:r>
              <a:rPr lang="es-ES" dirty="0"/>
              <a:t>-  </a:t>
            </a:r>
          </a:p>
          <a:p>
            <a:endParaRPr lang="es-ES" dirty="0"/>
          </a:p>
          <a:p>
            <a:pPr marL="171450" indent="-171450">
              <a:buFontTx/>
              <a:buChar char="-"/>
            </a:pPr>
            <a:r>
              <a:rPr lang="es-ES" dirty="0" err="1"/>
              <a:t>Clustering</a:t>
            </a:r>
            <a:r>
              <a:rPr lang="es-ES" dirty="0"/>
              <a:t>: el objetivo es agrupar instancias similares en </a:t>
            </a:r>
            <a:r>
              <a:rPr lang="es-ES" dirty="0" err="1"/>
              <a:t>clusters</a:t>
            </a:r>
            <a:r>
              <a:rPr lang="es-ES" dirty="0"/>
              <a:t>. Se trata de una gran herramienta para el análisis de datos, la segmentación de clientes, los sistemas de recomendación, los motores de búsqueda, la segmentación de imágenes, el aprendizaje </a:t>
            </a:r>
            <a:r>
              <a:rPr lang="es-ES" dirty="0" err="1"/>
              <a:t>semisupervisado</a:t>
            </a:r>
            <a:r>
              <a:rPr lang="es-ES" dirty="0"/>
              <a:t>, la reducción de la dimensionalidad, etc.</a:t>
            </a:r>
          </a:p>
          <a:p>
            <a:pPr marL="171450" indent="-171450">
              <a:buFontTx/>
              <a:buChar char="-"/>
            </a:pPr>
            <a:endParaRPr lang="es-ES" dirty="0"/>
          </a:p>
          <a:p>
            <a:pPr marL="171450" indent="-171450">
              <a:buFontTx/>
              <a:buChar char="-"/>
            </a:pPr>
            <a:r>
              <a:rPr lang="es-ES" dirty="0"/>
              <a:t>Detección de anomalías: el objetivo es aprender cómo son los datos "normales" y utilizarlos para detectar casos anormales, como artículos defectuosos en una línea de producción o una nueva tendencia en una serie temporal.- </a:t>
            </a:r>
          </a:p>
          <a:p>
            <a:pPr marL="171450" indent="-171450">
              <a:buFontTx/>
              <a:buChar char="-"/>
            </a:pPr>
            <a:endParaRPr lang="es-ES" dirty="0"/>
          </a:p>
          <a:p>
            <a:pPr marL="171450" indent="-171450">
              <a:buFontTx/>
              <a:buChar char="-"/>
            </a:pPr>
            <a:r>
              <a:rPr lang="es-ES" dirty="0"/>
              <a:t>Estimación de la densidad: se trata de estimar la función de densidad de probabilidad (PDF) del proceso aleatorio que ha generado el conjunto de datos. Se utiliza habitualmente para la detección de anomalías: los casos situados en regiones de muy baja densidad son probablemente de baja densidad. También es útil para el análisis y la visualización de datos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a:t>
            </a:fld>
            <a:endParaRPr lang="es-ES"/>
          </a:p>
        </p:txBody>
      </p:sp>
    </p:spTree>
    <p:extLst>
      <p:ext uri="{BB962C8B-B14F-4D97-AF65-F5344CB8AC3E}">
        <p14:creationId xmlns:p14="http://schemas.microsoft.com/office/powerpoint/2010/main" val="1824965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primer algoritmo de </a:t>
            </a:r>
            <a:r>
              <a:rPr lang="es-ES" dirty="0" err="1"/>
              <a:t>clustering</a:t>
            </a:r>
            <a:r>
              <a:rPr lang="es-ES" dirty="0"/>
              <a:t> particional que se discutirá en esta sección es el algoritmo de </a:t>
            </a:r>
            <a:r>
              <a:rPr lang="es-ES" dirty="0" err="1"/>
              <a:t>clustering</a:t>
            </a:r>
            <a:r>
              <a:rPr lang="es-ES" dirty="0"/>
              <a:t> K-Means. Es uno de los algoritmos de </a:t>
            </a:r>
            <a:r>
              <a:rPr lang="es-ES" dirty="0" err="1"/>
              <a:t>clustering</a:t>
            </a:r>
            <a:r>
              <a:rPr lang="es-ES" dirty="0"/>
              <a:t> más simples y eficientes propuestos en la literatura de </a:t>
            </a:r>
            <a:r>
              <a:rPr lang="es-ES" dirty="0" err="1"/>
              <a:t>clustering</a:t>
            </a:r>
            <a:r>
              <a:rPr lang="es-ES" dirty="0"/>
              <a:t> de datos. Después de describir el algoritmo en detalle, se destacarán algunos de los principales factores que influyen en la solución final de </a:t>
            </a:r>
            <a:r>
              <a:rPr lang="es-ES" dirty="0" err="1"/>
              <a:t>clustering</a:t>
            </a:r>
            <a:r>
              <a:rPr lang="es-ES" dirty="0"/>
              <a:t>. Finalmente, algunas de las variaciones de K-Means ampliamente utilizadas también se discutirán en esta sección.</a:t>
            </a:r>
          </a:p>
          <a:p>
            <a:endParaRPr lang="es-ES" dirty="0"/>
          </a:p>
          <a:p>
            <a:r>
              <a:rPr lang="es-ES" dirty="0"/>
              <a:t>El </a:t>
            </a:r>
            <a:r>
              <a:rPr lang="es-ES" dirty="0" err="1"/>
              <a:t>clustering</a:t>
            </a:r>
            <a:r>
              <a:rPr lang="es-ES" dirty="0"/>
              <a:t> </a:t>
            </a:r>
            <a:r>
              <a:rPr lang="es-ES" b="1" dirty="0"/>
              <a:t>de K-Means es el algoritmo de </a:t>
            </a:r>
            <a:r>
              <a:rPr lang="es-ES" b="1" dirty="0" err="1"/>
              <a:t>clustering</a:t>
            </a:r>
            <a:r>
              <a:rPr lang="es-ES" b="1" dirty="0"/>
              <a:t> particional más utilizado</a:t>
            </a:r>
            <a:r>
              <a:rPr lang="es-ES" dirty="0"/>
              <a:t>. Comienza eligiendo K puntos representativos como centroides iniciales. A continuación, cada punto se asigna al centroide más cercano en función de una determinada medida de proximidad elegida. Una vez formados los </a:t>
            </a:r>
            <a:r>
              <a:rPr lang="es-ES" dirty="0" err="1"/>
              <a:t>clusters</a:t>
            </a:r>
            <a:r>
              <a:rPr lang="es-ES" dirty="0"/>
              <a:t>, se actualizan los centroides de cada uno de ellos. A continuación, el algoritmo repite iterativamente estos dos pasos hasta que los centroides no cambien o se cumpla cualquier otro criterio de convergencia relajado. El </a:t>
            </a:r>
            <a:r>
              <a:rPr lang="es-ES" dirty="0" err="1"/>
              <a:t>clustering</a:t>
            </a:r>
            <a:r>
              <a:rPr lang="es-ES" dirty="0"/>
              <a:t> de </a:t>
            </a:r>
            <a:r>
              <a:rPr lang="es-ES" dirty="0" err="1"/>
              <a:t>K-means</a:t>
            </a:r>
            <a:r>
              <a:rPr lang="es-ES" dirty="0"/>
              <a:t> es un algoritmo codicioso que </a:t>
            </a:r>
            <a:r>
              <a:rPr lang="es-ES" b="1" dirty="0"/>
              <a:t>garantiza la convergencia a un mínimo local</a:t>
            </a:r>
            <a:r>
              <a:rPr lang="es-ES" dirty="0"/>
              <a:t>, pero se sabe que la minimización de su función de puntuación es </a:t>
            </a:r>
            <a:r>
              <a:rPr lang="es-ES" b="1" dirty="0"/>
              <a:t>NP-</a:t>
            </a:r>
            <a:r>
              <a:rPr lang="es-ES" b="1" dirty="0" err="1"/>
              <a:t>Hard</a:t>
            </a:r>
            <a:r>
              <a:rPr lang="es-ES" dirty="0"/>
              <a:t> [35]. Normalmente, la condición de convergencia se relaja y se puede utilizar una condición más débil. En la práctica, se sigue la regla de que </a:t>
            </a:r>
            <a:r>
              <a:rPr lang="es-ES" b="1" dirty="0"/>
              <a:t>el procedimiento iterativo debe continuar hasta que el 1% de los puntos cambien su pertenencia a un </a:t>
            </a:r>
            <a:r>
              <a:rPr lang="es-ES" b="1" dirty="0" err="1"/>
              <a:t>cluster</a:t>
            </a:r>
            <a:r>
              <a:rPr lang="es-ES" dirty="0"/>
              <a:t>.</a:t>
            </a:r>
          </a:p>
          <a:p>
            <a:endParaRPr lang="es-ES" dirty="0"/>
          </a:p>
          <a:p>
            <a:r>
              <a:rPr lang="es-ES" dirty="0"/>
              <a:t>La agrupación por </a:t>
            </a:r>
            <a:r>
              <a:rPr lang="es-ES" b="1" dirty="0"/>
              <a:t>desplazamiento de medias o Mean Shift</a:t>
            </a:r>
            <a:r>
              <a:rPr lang="es-ES" b="0" dirty="0"/>
              <a:t> es</a:t>
            </a:r>
            <a:r>
              <a:rPr lang="es-ES" dirty="0"/>
              <a:t> una popular técnica de agrupación no paramétrica que se ha utilizado en muchas áreas de reconocimiento de patrones y visión por ordenador. Su objetivo es descubrir los modos presentes en los datos mediante una rutina de convergencia. </a:t>
            </a:r>
            <a:r>
              <a:rPr lang="es-ES" b="1" dirty="0"/>
              <a:t>El objetivo principal del procedimiento de desplazamiento de la media es determinar los máximos locales o modos presentes en la distribución de los datos</a:t>
            </a:r>
            <a:r>
              <a:rPr lang="es-ES" dirty="0"/>
              <a:t>. El método de estimación de la densidad del </a:t>
            </a:r>
            <a:r>
              <a:rPr lang="es-ES" dirty="0" err="1"/>
              <a:t>kernel</a:t>
            </a:r>
            <a:r>
              <a:rPr lang="es-ES" dirty="0"/>
              <a:t> de la ventana de </a:t>
            </a:r>
            <a:r>
              <a:rPr lang="es-ES" dirty="0" err="1"/>
              <a:t>Parzen</a:t>
            </a:r>
            <a:r>
              <a:rPr lang="es-ES" dirty="0"/>
              <a:t> constituye la base del algoritmo de agrupación del desplazamiento de la media. Comienza con cada punto y luego realiza un procedimiento de ascenso de gradiente hasta la convergencia. Como el vector de desplazamiento de la media siempre apunta hacia la dirección de aumento máximo de la densidad, puede definir un camino que lleva a un punto estacionario de la densidad estimada. Los máximos locales (o modos) de la densidad son tales puntos estacionarios. Este algoritmo de desplazamiento de la media es uno de los métodos de agrupación más utilizados que entran en la categoría de procedimientos de búsqueda de modos. </a:t>
            </a:r>
          </a:p>
          <a:p>
            <a:endParaRPr lang="es-ES" dirty="0"/>
          </a:p>
          <a:p>
            <a:r>
              <a:rPr lang="es-ES" dirty="0"/>
              <a:t>Dependiendo de los métodos de optimización usados para disminuir la función de costes, también se encuentran distintas variantes.</a:t>
            </a:r>
            <a:endParaRPr lang="en-GB"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30</a:t>
            </a:fld>
            <a:endParaRPr lang="es-ES"/>
          </a:p>
        </p:txBody>
      </p:sp>
    </p:spTree>
    <p:extLst>
      <p:ext uri="{BB962C8B-B14F-4D97-AF65-F5344CB8AC3E}">
        <p14:creationId xmlns:p14="http://schemas.microsoft.com/office/powerpoint/2010/main" val="700006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31</a:t>
            </a:fld>
            <a:endParaRPr lang="es-ES"/>
          </a:p>
        </p:txBody>
      </p:sp>
    </p:spTree>
    <p:extLst>
      <p:ext uri="{BB962C8B-B14F-4D97-AF65-F5344CB8AC3E}">
        <p14:creationId xmlns:p14="http://schemas.microsoft.com/office/powerpoint/2010/main" val="2673813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33</a:t>
            </a:fld>
            <a:endParaRPr lang="es-ES"/>
          </a:p>
        </p:txBody>
      </p:sp>
    </p:spTree>
    <p:extLst>
      <p:ext uri="{BB962C8B-B14F-4D97-AF65-F5344CB8AC3E}">
        <p14:creationId xmlns:p14="http://schemas.microsoft.com/office/powerpoint/2010/main" val="283574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34</a:t>
            </a:fld>
            <a:endParaRPr lang="es-ES"/>
          </a:p>
        </p:txBody>
      </p:sp>
    </p:spTree>
    <p:extLst>
      <p:ext uri="{BB962C8B-B14F-4D97-AF65-F5344CB8AC3E}">
        <p14:creationId xmlns:p14="http://schemas.microsoft.com/office/powerpoint/2010/main" val="65435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35</a:t>
            </a:fld>
            <a:endParaRPr lang="es-ES"/>
          </a:p>
        </p:txBody>
      </p:sp>
    </p:spTree>
    <p:extLst>
      <p:ext uri="{BB962C8B-B14F-4D97-AF65-F5344CB8AC3E}">
        <p14:creationId xmlns:p14="http://schemas.microsoft.com/office/powerpoint/2010/main" val="41262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36</a:t>
            </a:fld>
            <a:endParaRPr lang="es-ES"/>
          </a:p>
        </p:txBody>
      </p:sp>
    </p:spTree>
    <p:extLst>
      <p:ext uri="{BB962C8B-B14F-4D97-AF65-F5344CB8AC3E}">
        <p14:creationId xmlns:p14="http://schemas.microsoft.com/office/powerpoint/2010/main" val="661574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37</a:t>
            </a:fld>
            <a:endParaRPr lang="es-ES"/>
          </a:p>
        </p:txBody>
      </p:sp>
    </p:spTree>
    <p:extLst>
      <p:ext uri="{BB962C8B-B14F-4D97-AF65-F5344CB8AC3E}">
        <p14:creationId xmlns:p14="http://schemas.microsoft.com/office/powerpoint/2010/main" val="256147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Compactación o cohesión del clúster</a:t>
            </a:r>
            <a:r>
              <a:rPr lang="es-ES" dirty="0"/>
              <a:t>: Mide lo </a:t>
            </a:r>
            <a:r>
              <a:rPr lang="es-ES" b="1" dirty="0"/>
              <a:t>cerca que están los objetos dentro del mismo clúster</a:t>
            </a:r>
            <a:r>
              <a:rPr lang="es-ES" dirty="0"/>
              <a:t>. Una menor variación dentro del clúster es un indicador de una buena compacidad (es decir, una buena agrupación). Los diferentes índices para evaluar la compacidad de los clústeres se basan en medidas de distancia, como las distancias medias/medias entre observaciones dentro de los clústeres.</a:t>
            </a:r>
          </a:p>
          <a:p>
            <a:endParaRPr lang="es-ES" dirty="0"/>
          </a:p>
          <a:p>
            <a:r>
              <a:rPr lang="es-ES" b="1" dirty="0"/>
              <a:t>Separación</a:t>
            </a:r>
            <a:r>
              <a:rPr lang="es-ES" dirty="0"/>
              <a:t>: Mide lo bien </a:t>
            </a:r>
            <a:r>
              <a:rPr lang="es-ES" b="1" dirty="0"/>
              <a:t>separado que está un </a:t>
            </a:r>
            <a:r>
              <a:rPr lang="es-ES" b="1" dirty="0" err="1"/>
              <a:t>cluster</a:t>
            </a:r>
            <a:r>
              <a:rPr lang="es-ES" b="1" dirty="0"/>
              <a:t> de otros </a:t>
            </a:r>
            <a:r>
              <a:rPr lang="es-ES" b="1" dirty="0" err="1"/>
              <a:t>clusters</a:t>
            </a:r>
            <a:r>
              <a:rPr lang="es-ES" dirty="0"/>
              <a:t>. Los índices utilizados como medidas de separación incluyen</a:t>
            </a:r>
          </a:p>
          <a:p>
            <a:pPr marL="628650" lvl="1" indent="-171450">
              <a:buFont typeface="Arial" panose="020B0604020202020204" pitchFamily="34" charset="0"/>
              <a:buChar char="•"/>
            </a:pPr>
            <a:r>
              <a:rPr lang="es-ES" dirty="0"/>
              <a:t>las </a:t>
            </a:r>
            <a:r>
              <a:rPr lang="es-ES" b="1" dirty="0"/>
              <a:t>distancias entre los centros </a:t>
            </a:r>
            <a:r>
              <a:rPr lang="es-ES" dirty="0"/>
              <a:t>de los </a:t>
            </a:r>
            <a:r>
              <a:rPr lang="es-ES" dirty="0" err="1"/>
              <a:t>clusters</a:t>
            </a:r>
            <a:endParaRPr lang="es-ES" dirty="0"/>
          </a:p>
          <a:p>
            <a:pPr marL="628650" lvl="1" indent="-171450">
              <a:buFont typeface="Arial" panose="020B0604020202020204" pitchFamily="34" charset="0"/>
              <a:buChar char="•"/>
            </a:pPr>
            <a:r>
              <a:rPr lang="es-ES" dirty="0"/>
              <a:t>las </a:t>
            </a:r>
            <a:r>
              <a:rPr lang="es-ES" b="1" dirty="0"/>
              <a:t>distancias mínimas por pares</a:t>
            </a:r>
            <a:r>
              <a:rPr lang="es-ES" dirty="0"/>
              <a:t> entre los objetos de los distintos </a:t>
            </a:r>
            <a:r>
              <a:rPr lang="es-ES" dirty="0" err="1"/>
              <a:t>clusters</a:t>
            </a:r>
            <a:endParaRPr lang="es-ES" dirty="0"/>
          </a:p>
          <a:p>
            <a:pPr marL="457200" lvl="1" indent="0">
              <a:buFont typeface="Arial" panose="020B0604020202020204" pitchFamily="34" charset="0"/>
              <a:buNone/>
            </a:pPr>
            <a:endParaRPr lang="es-ES" dirty="0"/>
          </a:p>
          <a:p>
            <a:r>
              <a:rPr lang="es-ES" b="1" dirty="0"/>
              <a:t>Conectividad</a:t>
            </a:r>
            <a:r>
              <a:rPr lang="es-ES" dirty="0"/>
              <a:t>: corresponde a la medida en que los objetos se sitúan en el mismo </a:t>
            </a:r>
            <a:r>
              <a:rPr lang="es-ES" dirty="0" err="1"/>
              <a:t>cluster</a:t>
            </a:r>
            <a:r>
              <a:rPr lang="es-ES" dirty="0"/>
              <a:t> que sus vecinos más cercanos en el espacio de datos. La conectividad tiene un valor entre 0 e infinito y debe minimizarse.</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40</a:t>
            </a:fld>
            <a:endParaRPr lang="es-ES"/>
          </a:p>
        </p:txBody>
      </p:sp>
    </p:spTree>
    <p:extLst>
      <p:ext uri="{BB962C8B-B14F-4D97-AF65-F5344CB8AC3E}">
        <p14:creationId xmlns:p14="http://schemas.microsoft.com/office/powerpoint/2010/main" val="3047484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41</a:t>
            </a:fld>
            <a:endParaRPr lang="es-ES"/>
          </a:p>
        </p:txBody>
      </p:sp>
    </p:spTree>
    <p:extLst>
      <p:ext uri="{BB962C8B-B14F-4D97-AF65-F5344CB8AC3E}">
        <p14:creationId xmlns:p14="http://schemas.microsoft.com/office/powerpoint/2010/main" val="238611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42</a:t>
            </a:fld>
            <a:endParaRPr lang="es-ES"/>
          </a:p>
        </p:txBody>
      </p:sp>
    </p:spTree>
    <p:extLst>
      <p:ext uri="{BB962C8B-B14F-4D97-AF65-F5344CB8AC3E}">
        <p14:creationId xmlns:p14="http://schemas.microsoft.com/office/powerpoint/2010/main" val="147556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5</a:t>
            </a:fld>
            <a:endParaRPr lang="es-ES"/>
          </a:p>
        </p:txBody>
      </p:sp>
    </p:spTree>
    <p:extLst>
      <p:ext uri="{BB962C8B-B14F-4D97-AF65-F5344CB8AC3E}">
        <p14:creationId xmlns:p14="http://schemas.microsoft.com/office/powerpoint/2010/main" val="3614940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44</a:t>
            </a:fld>
            <a:endParaRPr lang="es-ES"/>
          </a:p>
        </p:txBody>
      </p:sp>
    </p:spTree>
    <p:extLst>
      <p:ext uri="{BB962C8B-B14F-4D97-AF65-F5344CB8AC3E}">
        <p14:creationId xmlns:p14="http://schemas.microsoft.com/office/powerpoint/2010/main" val="3238457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45</a:t>
            </a:fld>
            <a:endParaRPr lang="es-ES"/>
          </a:p>
        </p:txBody>
      </p:sp>
    </p:spTree>
    <p:extLst>
      <p:ext uri="{BB962C8B-B14F-4D97-AF65-F5344CB8AC3E}">
        <p14:creationId xmlns:p14="http://schemas.microsoft.com/office/powerpoint/2010/main" val="3186883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46</a:t>
            </a:fld>
            <a:endParaRPr lang="es-ES"/>
          </a:p>
        </p:txBody>
      </p:sp>
    </p:spTree>
    <p:extLst>
      <p:ext uri="{BB962C8B-B14F-4D97-AF65-F5344CB8AC3E}">
        <p14:creationId xmlns:p14="http://schemas.microsoft.com/office/powerpoint/2010/main" val="66588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6</a:t>
            </a:fld>
            <a:endParaRPr lang="es-ES"/>
          </a:p>
        </p:txBody>
      </p:sp>
    </p:spTree>
    <p:extLst>
      <p:ext uri="{BB962C8B-B14F-4D97-AF65-F5344CB8AC3E}">
        <p14:creationId xmlns:p14="http://schemas.microsoft.com/office/powerpoint/2010/main" val="123085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7</a:t>
            </a:fld>
            <a:endParaRPr lang="es-ES"/>
          </a:p>
        </p:txBody>
      </p:sp>
    </p:spTree>
    <p:extLst>
      <p:ext uri="{BB962C8B-B14F-4D97-AF65-F5344CB8AC3E}">
        <p14:creationId xmlns:p14="http://schemas.microsoft.com/office/powerpoint/2010/main" val="143634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8</a:t>
            </a:fld>
            <a:endParaRPr lang="es-ES"/>
          </a:p>
        </p:txBody>
      </p:sp>
    </p:spTree>
    <p:extLst>
      <p:ext uri="{BB962C8B-B14F-4D97-AF65-F5344CB8AC3E}">
        <p14:creationId xmlns:p14="http://schemas.microsoft.com/office/powerpoint/2010/main" val="29026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Estamos tan acostumbrados a vivir en tres dimensiones que </a:t>
            </a:r>
            <a:r>
              <a:rPr lang="es-ES" b="1" dirty="0"/>
              <a:t>nuestra intuición nos falla</a:t>
            </a:r>
            <a:r>
              <a:rPr lang="es-ES" dirty="0"/>
              <a:t> cuando intentamos imaginar un espacio de altas dimensiones. Incluso un hipercubo básico de 4D es increíblemente difícil de imaginar en nuestra mente (véase la figura 8-1), por no hablar de un elipsoide de 200 dimensiones doblado en un espacio de 1.000 dimensiones.</a:t>
            </a:r>
          </a:p>
          <a:p>
            <a:endParaRPr lang="es-ES" dirty="0"/>
          </a:p>
          <a:p>
            <a:r>
              <a:rPr lang="es-ES" dirty="0"/>
              <a:t>Resulta que </a:t>
            </a:r>
            <a:r>
              <a:rPr lang="es-ES" b="1" dirty="0"/>
              <a:t>muchas cosas se comportan de manera muy diferente en un espacio de alta dimensión</a:t>
            </a:r>
            <a:r>
              <a:rPr lang="es-ES" dirty="0"/>
              <a:t>. Por ejemplo, si se elige un punto al azar en un cuadrado unitario (un cuadrado de 1 × 1), sólo tendrá un 0,4% de posibilidades de estar situado a menos de 0,001 de un borde (en otras palabras, es muy poco probable que un punto al azar sea "extremo" a lo largo de cualquier dimensión). Pero en un hipercubo unitario de 10.000 dimensiones (un cubo de 1 × 1 × ⋯ × 1, con diez mil 1s), esta probabilidad es superior al 99,999999%. La mayoría de los puntos de un hipercubo de alta dimensión están muy cerca de la frontera.</a:t>
            </a:r>
          </a:p>
          <a:p>
            <a:endParaRPr lang="es-ES" dirty="0"/>
          </a:p>
          <a:p>
            <a:r>
              <a:rPr lang="es-ES" dirty="0"/>
              <a:t>Aquí hay una diferencia más problemática: </a:t>
            </a:r>
            <a:r>
              <a:rPr lang="es-ES" b="1" dirty="0"/>
              <a:t>si se eligen dos puntos al azar en un cuadrado unitario</a:t>
            </a:r>
            <a:r>
              <a:rPr lang="es-ES" dirty="0"/>
              <a:t>, la distancia entre estos dos puntos será, por término medio, de aproximadamente 0,52. Si se eligen dos puntos al azar en un cubo unitario en 3D, la distancia media será aproximadamente de 0,66. Pero, ¿qué pasa con dos puntos elegidos al azar en un hipercubo de 1.000.000 de dimensiones? Pues bien, la distancia media, aunque no lo creas, será de unos 408,25 (aproximadamente 1, 000, 000/6). Esto es bastante contradictorio: ¿cómo pueden estar tan alejados dos puntos cuando ambos se encuentran dentro del mismo hipercubo unitario? Este hecho implica que los conjuntos de datos de alta dimensión corren el riesgo de ser muy escasos: es probable que la mayoría de las instancias de entrenamiento estén muy alejadas entre sí. Por supuesto, esto también significa que una nueva instancia probablemente estará muy lejos de cualquier instancia de entrenamiento, lo que hace que las predicciones sean mucho menos fiables que en dimensiones más bajas, ya que se basarán en extrapolaciones mucho mayores. En resumen, cuantas más dimensiones tenga el conjunto de entrenamiento, mayor será el riesgo de sobreajuste.</a:t>
            </a:r>
          </a:p>
          <a:p>
            <a:endParaRPr lang="es-ES" dirty="0"/>
          </a:p>
          <a:p>
            <a:endParaRPr lang="es-ES" dirty="0"/>
          </a:p>
          <a:p>
            <a:r>
              <a:rPr lang="es-ES" dirty="0"/>
              <a:t>En teoría, </a:t>
            </a:r>
            <a:r>
              <a:rPr lang="es-ES" b="1" dirty="0"/>
              <a:t>una solución a la maldición de la dimensionalidad podría ser aumentar el tamaño del conjunto de entrenamiento</a:t>
            </a:r>
            <a:r>
              <a:rPr lang="es-ES" dirty="0"/>
              <a:t> para alcanzar una densidad suficiente de instancias de entrenamiento. Por desgracia, en la práctica, el número de instancias de entrenamiento necesarias para alcanzar una densidad determinada crece exponencialmente con el número de dimensiones. Con sólo 100 características se necesitarían más instancias de entrenamiento que átomos en el universo observable para que las instancias de entrenamiento estuvieran a una distancia media de 0,1 entre sí, suponiendo que estuvieran repartidas uniformemente en todas las dimensiones.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11</a:t>
            </a:fld>
            <a:endParaRPr lang="es-ES"/>
          </a:p>
        </p:txBody>
      </p:sp>
    </p:spTree>
    <p:extLst>
      <p:ext uri="{BB962C8B-B14F-4D97-AF65-F5344CB8AC3E}">
        <p14:creationId xmlns:p14="http://schemas.microsoft.com/office/powerpoint/2010/main" val="18752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conjuntos de datos de alta dimensión pueden ser </a:t>
            </a:r>
            <a:r>
              <a:rPr lang="es-ES" b="1" dirty="0"/>
              <a:t>muy difíciles de visualizar</a:t>
            </a:r>
            <a:r>
              <a:rPr lang="es-ES" dirty="0"/>
              <a:t>. Mientras que los datos en </a:t>
            </a:r>
            <a:r>
              <a:rPr lang="es-ES" b="1" dirty="0"/>
              <a:t>dos o tres dimensiones </a:t>
            </a:r>
            <a:r>
              <a:rPr lang="es-ES" dirty="0"/>
              <a:t>pueden representarse para mostrar la estructura inherente de los datos, los gráficos equivalentes de alta dimensión son mucho menos intuitivos. Para facilitar la visualización de la estructura de un conjunto de datos, hay que reducir la dimensión de alguna manera.</a:t>
            </a:r>
          </a:p>
          <a:p>
            <a:endParaRPr lang="es-ES" dirty="0"/>
          </a:p>
          <a:p>
            <a:r>
              <a:rPr lang="es-ES" dirty="0"/>
              <a:t>La forma más sencilla de lograr esta reducción de la dimensionalidad es tomar una </a:t>
            </a:r>
            <a:r>
              <a:rPr lang="es-ES" b="1" dirty="0"/>
              <a:t>proyección aleatoria de los datos</a:t>
            </a:r>
            <a:r>
              <a:rPr lang="es-ES" dirty="0"/>
              <a:t>. Aunque esto permite cierto grado de visualización de la estructura de los datos, la aleatoriedad de la elección deja mucho que desear. En una proyección aleatoria, es probable que se pierda la estructura más interesante de los datos.</a:t>
            </a:r>
          </a:p>
          <a:p>
            <a:endParaRPr lang="es-ES" dirty="0"/>
          </a:p>
          <a:p>
            <a:r>
              <a:rPr lang="es-ES" dirty="0"/>
              <a:t>En la mayoría de los problemas del mundo real, las instancias de entrenamiento no están repartidas uniformemente en todas las dimensiones. </a:t>
            </a:r>
            <a:r>
              <a:rPr lang="es-ES" b="1" dirty="0"/>
              <a:t>Muchas características son casi constantes, mientras que otras están muy correlacionadas</a:t>
            </a:r>
            <a:r>
              <a:rPr lang="es-ES" dirty="0"/>
              <a:t> (como se ha comentado anteriormente para MNIST). Como resultado</a:t>
            </a:r>
            <a:r>
              <a:rPr lang="es-ES" b="1" dirty="0"/>
              <a:t>, todas las instancias de entrenamiento se encuentran en realidad dentro de (o cerca de) un subespacio de dimensiones mucho más bajas</a:t>
            </a:r>
            <a:r>
              <a:rPr lang="es-ES" dirty="0"/>
              <a:t> del espacio de altas dimensiones. Esto suena muy abstracto, así que veamos un ejemplo. En la Figura 8-2 puede ver un conjunto de datos en 3D representado por los círculos.</a:t>
            </a:r>
          </a:p>
          <a:p>
            <a:endParaRPr lang="es-ES" dirty="0"/>
          </a:p>
          <a:p>
            <a:r>
              <a:rPr lang="es-ES" dirty="0"/>
              <a:t>Observe que todas las instancias de entrenamiento se encuentran cerca de un plano: éste es un subespacio de baja dimensión (2D) del espacio de alta dimensión (3D). Ahora, si proyectamos cada instancia de entrenamiento perpendicularmente sobre este subespacio (representado por las líneas cortas que conectan las instancias con el plano), obtenemos el nuevo conjunto de datos 2D que se muestra en la Figura 8-3.</a:t>
            </a:r>
          </a:p>
          <a:p>
            <a:endParaRPr lang="es-ES" dirty="0"/>
          </a:p>
          <a:p>
            <a:r>
              <a:rPr lang="es-ES" dirty="0"/>
              <a:t>Y ya está. Acabamos de reducir la dimensionalidad del conjunto de datos de 3D a 2D. Obsérvese que los ejes corresponden a las nuevas características z1 y z2 (las coordenadas de las proyecciones sobre el plano).</a:t>
            </a:r>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12</a:t>
            </a:fld>
            <a:endParaRPr lang="es-ES"/>
          </a:p>
        </p:txBody>
      </p:sp>
    </p:spTree>
    <p:extLst>
      <p:ext uri="{BB962C8B-B14F-4D97-AF65-F5344CB8AC3E}">
        <p14:creationId xmlns:p14="http://schemas.microsoft.com/office/powerpoint/2010/main" val="173610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Sin embargo, </a:t>
            </a:r>
            <a:r>
              <a:rPr lang="es-ES" b="1" dirty="0"/>
              <a:t>la proyección no siempre es el mejor enfoque </a:t>
            </a:r>
            <a:r>
              <a:rPr lang="es-ES" dirty="0"/>
              <a:t>para la reducción de la dimensionalidad. En muchos casos, el subespacio puede torcerse y girar, como en el famoso conjunto de datos del juguete del rodillo suizo representado en la Figura 8-4.</a:t>
            </a:r>
          </a:p>
          <a:p>
            <a:endParaRPr lang="es-ES" dirty="0"/>
          </a:p>
          <a:p>
            <a:r>
              <a:rPr lang="es-ES" dirty="0"/>
              <a:t>En esta imagen se representa el rollo suizo. Se trata de un plano enrollado en el espacio. </a:t>
            </a:r>
            <a:r>
              <a:rPr lang="es-ES" b="1" dirty="0"/>
              <a:t>Cuando un hiperplano de dimensión menor que la del espacio se encuentra enrollado o de cualquier otra forma en este se denomina un </a:t>
            </a:r>
            <a:r>
              <a:rPr lang="es-ES" b="1" dirty="0" err="1"/>
              <a:t>manifold</a:t>
            </a:r>
            <a:r>
              <a:rPr lang="es-ES" dirty="0"/>
              <a:t>.</a:t>
            </a:r>
          </a:p>
          <a:p>
            <a:endParaRPr lang="es-ES" dirty="0"/>
          </a:p>
          <a:p>
            <a:r>
              <a:rPr lang="es-ES" dirty="0"/>
              <a:t>Los algoritmos de reducción de la dimensionalidad basados en </a:t>
            </a:r>
            <a:r>
              <a:rPr lang="es-ES" dirty="0" err="1"/>
              <a:t>manifold</a:t>
            </a:r>
            <a:r>
              <a:rPr lang="es-ES" dirty="0"/>
              <a:t> </a:t>
            </a:r>
            <a:r>
              <a:rPr lang="es-ES" dirty="0" err="1"/>
              <a:t>learning</a:t>
            </a:r>
            <a:r>
              <a:rPr lang="es-ES" dirty="0"/>
              <a:t>, se apoyan sobre la </a:t>
            </a:r>
            <a:r>
              <a:rPr lang="es-ES" b="1" dirty="0"/>
              <a:t>asunción de </a:t>
            </a:r>
            <a:r>
              <a:rPr lang="es-ES" b="1" dirty="0" err="1"/>
              <a:t>manifold</a:t>
            </a:r>
            <a:r>
              <a:rPr lang="es-ES" dirty="0"/>
              <a:t>, esto es, que </a:t>
            </a:r>
            <a:r>
              <a:rPr lang="es-ES" b="1" dirty="0"/>
              <a:t>cualquier conjunto de datos multidimensional reside realmente en un </a:t>
            </a:r>
            <a:r>
              <a:rPr lang="es-ES" b="1" dirty="0" err="1"/>
              <a:t>manifold</a:t>
            </a:r>
            <a:r>
              <a:rPr lang="es-ES" b="1" dirty="0"/>
              <a:t> de una dimensión mucho más baja</a:t>
            </a:r>
            <a:r>
              <a:rPr lang="es-ES" dirty="0"/>
              <a:t>. De hecho, este fenómeno se observa empíricamente en muchas ocasiones</a:t>
            </a:r>
          </a:p>
          <a:p>
            <a:endParaRPr lang="es-ES" dirty="0"/>
          </a:p>
          <a:p>
            <a:r>
              <a:rPr lang="es-ES" dirty="0"/>
              <a:t>Simplemente proyectando sobre un plano (por ejemplo, dejando caer x3) se aplastarían diferentes capas del rollo suizo, como se muestra a la izquierda de la Figura 8-5. Sin embargo, lo que realmente se quiere es desenrollar el rollo suizo para obtener el conjunto de datos 2D de la derecha de la Figura 8-5.</a:t>
            </a:r>
          </a:p>
          <a:p>
            <a:endParaRPr lang="es-ES" dirty="0"/>
          </a:p>
          <a:p>
            <a:r>
              <a:rPr lang="es-ES" dirty="0"/>
              <a:t>El rollo suizo es un ejemplo de </a:t>
            </a:r>
            <a:r>
              <a:rPr lang="es-ES" dirty="0" err="1"/>
              <a:t>manifold</a:t>
            </a:r>
            <a:r>
              <a:rPr lang="es-ES" dirty="0"/>
              <a:t> 2D. En pocas palabras, un </a:t>
            </a:r>
            <a:r>
              <a:rPr lang="es-ES" dirty="0" err="1"/>
              <a:t>manifold</a:t>
            </a:r>
            <a:r>
              <a:rPr lang="es-ES" dirty="0"/>
              <a:t> 2D es una forma 2D forma que puede doblarse y retorcerse en un espacio de mayor dimensión. En términos más generales, </a:t>
            </a:r>
            <a:r>
              <a:rPr lang="es-ES" b="1" dirty="0"/>
              <a:t>un d-dimensional es una parte de un espacio n-dimensional (donde d &lt; n) que localmente se asemeja a un hiperplano d-dimensional</a:t>
            </a:r>
            <a:r>
              <a:rPr lang="es-ES" dirty="0"/>
              <a:t>. En el caso del rollo suizo, d = 2 y n = 3: se localmente se asemeja a un plano 2D, pero se enrolla en la tercera dimensión.</a:t>
            </a:r>
          </a:p>
          <a:p>
            <a:endParaRPr lang="es-ES" dirty="0"/>
          </a:p>
          <a:p>
            <a:r>
              <a:rPr lang="es-ES" dirty="0"/>
              <a:t>Muchos algoritmos de reducción de la dimensionalidad trabajan </a:t>
            </a:r>
            <a:r>
              <a:rPr lang="es-ES" b="1" dirty="0"/>
              <a:t>modelando el </a:t>
            </a:r>
            <a:r>
              <a:rPr lang="es-ES" b="1" dirty="0" err="1"/>
              <a:t>manifold</a:t>
            </a:r>
            <a:r>
              <a:rPr lang="es-ES" dirty="0"/>
              <a:t> en el que se encuentran las instancias de entrenamiento, lo que se denomina </a:t>
            </a:r>
            <a:r>
              <a:rPr lang="es-ES" dirty="0" err="1"/>
              <a:t>manifold</a:t>
            </a:r>
            <a:r>
              <a:rPr lang="es-ES" dirty="0"/>
              <a:t> </a:t>
            </a:r>
            <a:r>
              <a:rPr lang="es-ES" dirty="0" err="1"/>
              <a:t>learning</a:t>
            </a:r>
            <a:r>
              <a:rPr lang="es-ES" dirty="0"/>
              <a:t>. Se basa en la hipótesis del </a:t>
            </a:r>
            <a:r>
              <a:rPr lang="es-ES" dirty="0" err="1"/>
              <a:t>manifold</a:t>
            </a:r>
            <a:r>
              <a:rPr lang="es-ES" dirty="0"/>
              <a:t>, también llamada hipótesis del </a:t>
            </a:r>
            <a:r>
              <a:rPr lang="es-ES" dirty="0" err="1"/>
              <a:t>manifold</a:t>
            </a:r>
            <a:r>
              <a:rPr lang="es-ES" dirty="0"/>
              <a:t>, que sostiene que la mayoría de los conjuntos de datos de alta dimensión del mundo real se encuentran cerca de u </a:t>
            </a:r>
            <a:r>
              <a:rPr lang="es-ES" dirty="0" err="1"/>
              <a:t>manifold</a:t>
            </a:r>
            <a:r>
              <a:rPr lang="es-ES" dirty="0"/>
              <a:t> mucho más bajo. Esta hipótesis se observa empíricamente con mucha frecuencia.</a:t>
            </a:r>
          </a:p>
          <a:p>
            <a:endParaRPr lang="es-ES" dirty="0"/>
          </a:p>
          <a:p>
            <a:r>
              <a:rPr lang="es-ES" b="1" dirty="0"/>
              <a:t>Una vez más, pensemos en el conjunto de datos MNIST: todas las imágenes de dígitos escritos a mano tienen algunas similitudes</a:t>
            </a:r>
            <a:r>
              <a:rPr lang="es-ES" dirty="0"/>
              <a:t>. Están formadas por líneas conectadas, los bordes son blancos, están más o menos centradas, etc. más o menos centradas, etc. Si se generan imágenes al azar, sólo una fracción ridículamente ridícula de ellas se parecería a los dígitos escritos a mano. En otras palabras, los grados de libertad disponibles si tratas de crear una imagen de dígitos son dramáticamente menores que los grados de libertad que tendrías si se te permitiera generar cualquier imagen que quisiera. Estas restricciones tienden a comprimir el conjunto de datos en una de dimensiones inferiores.</a:t>
            </a:r>
          </a:p>
          <a:p>
            <a:endParaRPr lang="es-ES" dirty="0"/>
          </a:p>
          <a:p>
            <a:r>
              <a:rPr lang="es-ES" dirty="0"/>
              <a:t>La suposición del </a:t>
            </a:r>
            <a:r>
              <a:rPr lang="es-ES" dirty="0" err="1"/>
              <a:t>manifold</a:t>
            </a:r>
            <a:r>
              <a:rPr lang="es-ES" dirty="0"/>
              <a:t> suele ir acompañada de otra suposición implícita: que </a:t>
            </a:r>
            <a:r>
              <a:rPr lang="es-ES" b="1" dirty="0"/>
              <a:t>la tarea en cuestión</a:t>
            </a:r>
            <a:r>
              <a:rPr lang="es-ES" dirty="0"/>
              <a:t> (por ejemplo, la clasificación o la regresión) </a:t>
            </a:r>
            <a:r>
              <a:rPr lang="es-ES" b="1" dirty="0"/>
              <a:t>será más sencilla si se expresa en el espacio de menor dimensión del </a:t>
            </a:r>
            <a:r>
              <a:rPr lang="es-ES" b="1" dirty="0" err="1"/>
              <a:t>manifold</a:t>
            </a:r>
            <a:r>
              <a:rPr lang="es-ES" dirty="0"/>
              <a:t>. Por ejemplo, en la fila superior de la Figura 8-6, el rollo suizo se divide en dos clases: en el espacio tridimensional (a la izquierda), el límite de decisión sería bastante complejo, pero en el espacio del colector desenrollado en 2D (a la derecha), el límite de decisión es más sencillo. derecha), el límite de decisión es una simple línea recta.</a:t>
            </a:r>
          </a:p>
          <a:p>
            <a:endParaRPr lang="es-ES" dirty="0"/>
          </a:p>
          <a:p>
            <a:r>
              <a:rPr lang="es-ES" dirty="0"/>
              <a:t>En resumen, si se reduce la dimensionalidad del conjunto de entrenamiento antes de entrenar un modelo, normalmente se acelerará el entrenamiento, pero no siempre se obtendrá una solución mejor o más sencilla; todo depende del conjunto de datos.</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13</a:t>
            </a:fld>
            <a:endParaRPr lang="es-ES"/>
          </a:p>
        </p:txBody>
      </p:sp>
    </p:spTree>
    <p:extLst>
      <p:ext uri="{BB962C8B-B14F-4D97-AF65-F5344CB8AC3E}">
        <p14:creationId xmlns:p14="http://schemas.microsoft.com/office/powerpoint/2010/main" val="1655551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2" name="1 Título"/>
          <p:cNvSpPr>
            <a:spLocks noGrp="1"/>
          </p:cNvSpPr>
          <p:nvPr>
            <p:ph type="ctrTitle"/>
          </p:nvPr>
        </p:nvSpPr>
        <p:spPr>
          <a:xfrm>
            <a:off x="661345" y="1920015"/>
            <a:ext cx="6781467" cy="1470025"/>
          </a:xfrm>
          <a:prstGeom prst="rect">
            <a:avLst/>
          </a:prstGeom>
        </p:spPr>
        <p:txBody>
          <a:bodyPr>
            <a:noAutofit/>
          </a:bodyPr>
          <a:lstStyle>
            <a:lvl1pPr algn="l">
              <a:defRPr sz="3200" b="1">
                <a:solidFill>
                  <a:schemeClr val="bg1"/>
                </a:solidFill>
                <a:latin typeface="+mn-lt"/>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p:nvPr>
        </p:nvSpPr>
        <p:spPr>
          <a:xfrm>
            <a:off x="661345" y="3485422"/>
            <a:ext cx="6778740" cy="1008112"/>
          </a:xfrm>
          <a:prstGeom prst="rect">
            <a:avLst/>
          </a:prstGeom>
        </p:spPr>
        <p:txBody>
          <a:bodyPr>
            <a:normAutofit/>
          </a:bodyPr>
          <a:lstStyle>
            <a:lvl1pPr marL="0" indent="0" algn="l">
              <a:buNone/>
              <a:defRPr sz="2000">
                <a:solidFill>
                  <a:schemeClr val="bg1"/>
                </a:solidFill>
                <a:latin typeface="+mn-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ES" dirty="0"/>
          </a:p>
        </p:txBody>
      </p:sp>
      <p:pic>
        <p:nvPicPr>
          <p:cNvPr id="2050" name="Picture 2" descr="http://www.ceste.es/wp-content/uploads/2016/06/CESTE-MedioDiaman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991" y="0"/>
            <a:ext cx="3425009" cy="6854174"/>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descr="CESTE blanco estrella roja.png"/>
          <p:cNvPicPr>
            <a:picLocks noChangeAspect="1"/>
          </p:cNvPicPr>
          <p:nvPr/>
        </p:nvPicPr>
        <p:blipFill>
          <a:blip r:embed="rId3" cstate="print"/>
          <a:stretch>
            <a:fillRect/>
          </a:stretch>
        </p:blipFill>
        <p:spPr>
          <a:xfrm>
            <a:off x="527382" y="404664"/>
            <a:ext cx="2631105" cy="1259439"/>
          </a:xfrm>
          <a:prstGeom prst="rect">
            <a:avLst/>
          </a:prstGeom>
        </p:spPr>
      </p:pic>
    </p:spTree>
    <p:extLst>
      <p:ext uri="{BB962C8B-B14F-4D97-AF65-F5344CB8AC3E}">
        <p14:creationId xmlns:p14="http://schemas.microsoft.com/office/powerpoint/2010/main" val="1448343888"/>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ción">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23992" y="1144201"/>
            <a:ext cx="5558408" cy="4933323"/>
          </a:xfrm>
          <a:prstGeom prst="rect">
            <a:avLst/>
          </a:prstGeom>
        </p:spPr>
        <p:txBody>
          <a:bodyPr>
            <a:normAutofit/>
          </a:bodyPr>
          <a:lstStyle>
            <a:lvl1pPr marL="0" indent="0">
              <a:buNone/>
              <a:defRPr sz="1800">
                <a:solidFill>
                  <a:schemeClr val="tx1"/>
                </a:solidFill>
                <a:latin typeface="+mn-lt"/>
                <a:cs typeface="Arial" pitchFamily="34" charset="0"/>
              </a:defRPr>
            </a:lvl1pPr>
            <a:lvl2pPr marL="742950" indent="-285750">
              <a:buFont typeface="Wingdings" pitchFamily="2" charset="2"/>
              <a:buChar char="§"/>
              <a:defRPr sz="1600">
                <a:solidFill>
                  <a:schemeClr val="tx1"/>
                </a:solidFill>
                <a:latin typeface="+mn-lt"/>
                <a:cs typeface="Arial" pitchFamily="34" charset="0"/>
              </a:defRPr>
            </a:lvl2pPr>
            <a:lvl3pPr marL="1143000" indent="-228600">
              <a:buFont typeface="Wingdings" pitchFamily="2" charset="2"/>
              <a:buChar char="§"/>
              <a:defRPr sz="1400">
                <a:solidFill>
                  <a:schemeClr val="tx1"/>
                </a:solidFill>
                <a:latin typeface="+mn-lt"/>
                <a:cs typeface="Arial" pitchFamily="34" charset="0"/>
              </a:defRPr>
            </a:lvl3pPr>
            <a:lvl4pPr>
              <a:defRPr sz="1200">
                <a:solidFill>
                  <a:schemeClr val="tx1"/>
                </a:solidFill>
                <a:latin typeface="+mn-lt"/>
                <a:cs typeface="Arial" pitchFamily="34" charset="0"/>
              </a:defRPr>
            </a:lvl4pPr>
            <a:lvl5pPr marL="2057400" indent="-228600">
              <a:buFont typeface="Courier New" pitchFamily="49" charset="0"/>
              <a:buChar char="o"/>
              <a:defRPr sz="1200">
                <a:solidFill>
                  <a:schemeClr val="tx1"/>
                </a:solidFill>
                <a:latin typeface="+mn-lt"/>
                <a:cs typeface="Arial"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6" name="1 Título">
            <a:extLst>
              <a:ext uri="{FF2B5EF4-FFF2-40B4-BE49-F238E27FC236}">
                <a16:creationId xmlns:a16="http://schemas.microsoft.com/office/drawing/2014/main" id="{5029A200-6A51-4254-A641-B6D7AE337EF6}"/>
              </a:ext>
            </a:extLst>
          </p:cNvPr>
          <p:cNvSpPr>
            <a:spLocks noGrp="1"/>
          </p:cNvSpPr>
          <p:nvPr>
            <p:ph type="title"/>
          </p:nvPr>
        </p:nvSpPr>
        <p:spPr>
          <a:xfrm>
            <a:off x="6023992" y="433558"/>
            <a:ext cx="6166800" cy="475200"/>
          </a:xfrm>
          <a:prstGeom prst="rect">
            <a:avLst/>
          </a:prstGeom>
        </p:spPr>
        <p:txBody>
          <a:bodyPr vert="horz" lIns="91440" tIns="45720" rIns="91440" bIns="45720" rtlCol="0" anchor="ctr">
            <a:noAutofit/>
          </a:bodyPr>
          <a:lstStyle>
            <a:lvl1pPr algn="l">
              <a:defRPr lang="es-ES" sz="2400" b="1">
                <a:solidFill>
                  <a:schemeClr val="tx1"/>
                </a:solidFill>
                <a:latin typeface="+mn-lt"/>
                <a:cs typeface="Arial" pitchFamily="34" charset="0"/>
              </a:defRPr>
            </a:lvl1pPr>
          </a:lstStyle>
          <a:p>
            <a:pPr lvl="0" algn="l"/>
            <a:r>
              <a:rPr lang="es-ES" dirty="0"/>
              <a:t>Haga clic para modificar el estilo de título</a:t>
            </a:r>
          </a:p>
        </p:txBody>
      </p:sp>
    </p:spTree>
    <p:extLst>
      <p:ext uri="{BB962C8B-B14F-4D97-AF65-F5344CB8AC3E}">
        <p14:creationId xmlns:p14="http://schemas.microsoft.com/office/powerpoint/2010/main" val="1483750213"/>
      </p:ext>
    </p:extLst>
  </p:cSld>
  <p:clrMapOvr>
    <a:masterClrMapping/>
  </p:clrMapOvr>
  <p:hf hdr="0" ftr="0"/>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ágina 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02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raportada">
    <p:spTree>
      <p:nvGrpSpPr>
        <p:cNvPr id="1" name=""/>
        <p:cNvGrpSpPr/>
        <p:nvPr/>
      </p:nvGrpSpPr>
      <p:grpSpPr>
        <a:xfrm>
          <a:off x="0" y="0"/>
          <a:ext cx="0" cy="0"/>
          <a:chOff x="0" y="0"/>
          <a:chExt cx="0" cy="0"/>
        </a:xfrm>
      </p:grpSpPr>
      <p:sp>
        <p:nvSpPr>
          <p:cNvPr id="4" name="3 CuadroTexto"/>
          <p:cNvSpPr txBox="1"/>
          <p:nvPr userDrawn="1"/>
        </p:nvSpPr>
        <p:spPr>
          <a:xfrm>
            <a:off x="5114353" y="4797152"/>
            <a:ext cx="1963294" cy="461665"/>
          </a:xfrm>
          <a:prstGeom prst="rect">
            <a:avLst/>
          </a:prstGeom>
          <a:noFill/>
        </p:spPr>
        <p:txBody>
          <a:bodyPr wrap="none" rtlCol="0">
            <a:spAutoFit/>
          </a:bodyPr>
          <a:lstStyle/>
          <a:p>
            <a:pPr algn="ctr"/>
            <a:r>
              <a:rPr lang="es-ES" sz="2400" b="1" dirty="0">
                <a:solidFill>
                  <a:schemeClr val="bg1"/>
                </a:solidFill>
              </a:rPr>
              <a:t>www.ceste.es</a:t>
            </a:r>
          </a:p>
        </p:txBody>
      </p:sp>
      <p:pic>
        <p:nvPicPr>
          <p:cNvPr id="6" name="5 Imagen" descr="CESTE blanco estrella roja.png"/>
          <p:cNvPicPr>
            <a:picLocks noChangeAspect="1"/>
          </p:cNvPicPr>
          <p:nvPr userDrawn="1"/>
        </p:nvPicPr>
        <p:blipFill>
          <a:blip r:embed="rId2" cstate="print"/>
          <a:stretch>
            <a:fillRect/>
          </a:stretch>
        </p:blipFill>
        <p:spPr>
          <a:xfrm>
            <a:off x="4188137" y="2516634"/>
            <a:ext cx="3815726" cy="1824732"/>
          </a:xfrm>
          <a:prstGeom prst="rect">
            <a:avLst/>
          </a:prstGeom>
        </p:spPr>
      </p:pic>
    </p:spTree>
    <p:extLst>
      <p:ext uri="{BB962C8B-B14F-4D97-AF65-F5344CB8AC3E}">
        <p14:creationId xmlns:p14="http://schemas.microsoft.com/office/powerpoint/2010/main" val="684730531"/>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8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68" r:id="rId4"/>
  </p:sldLayoutIdLst>
  <p:txStyles>
    <p:titleStyle>
      <a:lvl1pPr algn="ctr" defTabSz="914400" rtl="0" eaLnBrk="1" latinLnBrk="0" hangingPunct="1">
        <a:spcBef>
          <a:spcPct val="0"/>
        </a:spcBef>
        <a:buNone/>
        <a:defRPr lang="es-ES" sz="2400" b="1" kern="1200" smtClean="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gi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hyperlink" Target="http://faculty.washington.edu/kayee/pca/supp.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scikit-learn.org/stable/modules/clustering.html#hierarchical-cluster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hyperlink" Target="https://scikit-learn.org/stable/modules/clustering.html#hierarchical-cluste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scikit-learn.org/stable/auto_examples/cluster/plot_kmeans_silhouette_analysis.html#sphx-glr-auto-examples-cluster-plot-kmeans-silhouette-analysis-p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447060"/>
            <a:ext cx="9144000" cy="213392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s-ES" dirty="0"/>
              <a:t>Machine </a:t>
            </a:r>
            <a:r>
              <a:rPr lang="es-ES" dirty="0" err="1"/>
              <a:t>Learning</a:t>
            </a:r>
            <a:br>
              <a:rPr lang="es-ES" dirty="0"/>
            </a:br>
            <a:r>
              <a:rPr lang="es-ES" sz="4000" dirty="0">
                <a:solidFill>
                  <a:srgbClr val="FF0000"/>
                </a:solidFill>
              </a:rPr>
              <a:t>Aprendizaje no supervisado</a:t>
            </a:r>
            <a:endParaRPr dirty="0">
              <a:solidFill>
                <a:srgbClr val="FF0000"/>
              </a:solidFill>
            </a:endParaRPr>
          </a:p>
        </p:txBody>
      </p:sp>
      <p:sp>
        <p:nvSpPr>
          <p:cNvPr id="89" name="Google Shape;89;p1"/>
          <p:cNvSpPr txBox="1">
            <a:spLocks noGrp="1"/>
          </p:cNvSpPr>
          <p:nvPr>
            <p:ph type="subTitle" idx="1"/>
          </p:nvPr>
        </p:nvSpPr>
        <p:spPr>
          <a:xfrm>
            <a:off x="1524000" y="4202784"/>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s-ES"/>
              <a:t>Data Science Bootcamp</a:t>
            </a:r>
            <a:endParaRPr/>
          </a:p>
          <a:p>
            <a:pPr marL="0" lvl="0" indent="0" algn="ctr" rtl="0">
              <a:lnSpc>
                <a:spcPct val="90000"/>
              </a:lnSpc>
              <a:spcBef>
                <a:spcPts val="1000"/>
              </a:spcBef>
              <a:spcAft>
                <a:spcPts val="0"/>
              </a:spcAft>
              <a:buClr>
                <a:schemeClr val="lt1"/>
              </a:buClr>
              <a:buSzPts val="2400"/>
              <a:buNone/>
            </a:pPr>
            <a:r>
              <a:rPr lang="es-ES"/>
              <a:t>The Bridge</a:t>
            </a:r>
            <a:endParaRPr/>
          </a:p>
        </p:txBody>
      </p:sp>
      <p:pic>
        <p:nvPicPr>
          <p:cNvPr id="90" name="Google Shape;90;p1" descr="Events organizados por The Bridge | Digital Talent Accelerator | Eventbrite"/>
          <p:cNvPicPr preferRelativeResize="0"/>
          <p:nvPr/>
        </p:nvPicPr>
        <p:blipFill rotWithShape="1">
          <a:blip r:embed="rId3">
            <a:alphaModFix/>
          </a:blip>
          <a:srcRect/>
          <a:stretch/>
        </p:blipFill>
        <p:spPr>
          <a:xfrm>
            <a:off x="10629901" y="5505450"/>
            <a:ext cx="823912" cy="8239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1.1</a:t>
            </a:r>
          </a:p>
          <a:p>
            <a:pPr algn="ctr"/>
            <a:endParaRPr lang="es-ES" sz="2400" dirty="0"/>
          </a:p>
          <a:p>
            <a:pPr algn="ctr"/>
            <a:r>
              <a:rPr lang="es-ES" sz="2400" dirty="0"/>
              <a:t>Reducción de dimensionalidad</a:t>
            </a:r>
          </a:p>
        </p:txBody>
      </p:sp>
    </p:spTree>
    <p:extLst>
      <p:ext uri="{BB962C8B-B14F-4D97-AF65-F5344CB8AC3E}">
        <p14:creationId xmlns:p14="http://schemas.microsoft.com/office/powerpoint/2010/main" val="279460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4" name="CuadroTexto 3">
            <a:extLst>
              <a:ext uri="{FF2B5EF4-FFF2-40B4-BE49-F238E27FC236}">
                <a16:creationId xmlns:a16="http://schemas.microsoft.com/office/drawing/2014/main" id="{67060563-8B9F-48B4-89C3-20935D9684AB}"/>
              </a:ext>
            </a:extLst>
          </p:cNvPr>
          <p:cNvSpPr txBox="1"/>
          <p:nvPr/>
        </p:nvSpPr>
        <p:spPr>
          <a:xfrm>
            <a:off x="6096000" y="1196752"/>
            <a:ext cx="5760640" cy="2031325"/>
          </a:xfrm>
          <a:prstGeom prst="rect">
            <a:avLst/>
          </a:prstGeom>
          <a:noFill/>
        </p:spPr>
        <p:txBody>
          <a:bodyPr wrap="square" rtlCol="0">
            <a:spAutoFit/>
          </a:bodyPr>
          <a:lstStyle/>
          <a:p>
            <a:r>
              <a:rPr lang="es-ES" i="1" dirty="0"/>
              <a:t>Busca lo más vital, </a:t>
            </a:r>
          </a:p>
          <a:p>
            <a:r>
              <a:rPr lang="es-ES" i="1" dirty="0"/>
              <a:t>no más lo que es necesidad </a:t>
            </a:r>
          </a:p>
          <a:p>
            <a:r>
              <a:rPr lang="es-ES" i="1" dirty="0"/>
              <a:t>y olvídate de la preocupación. </a:t>
            </a:r>
          </a:p>
          <a:p>
            <a:r>
              <a:rPr lang="es-ES" i="1" dirty="0"/>
              <a:t>Si buscas lo más esencial para vivir sin batallar,</a:t>
            </a:r>
          </a:p>
          <a:p>
            <a:r>
              <a:rPr lang="es-ES" i="1" dirty="0"/>
              <a:t>la naturaleza te lo da.</a:t>
            </a:r>
          </a:p>
          <a:p>
            <a:endParaRPr lang="es-ES" dirty="0"/>
          </a:p>
          <a:p>
            <a:r>
              <a:rPr lang="en-GB" i="1" dirty="0"/>
              <a:t>- </a:t>
            </a:r>
            <a:r>
              <a:rPr lang="en-GB" i="1" dirty="0" err="1"/>
              <a:t>Canción</a:t>
            </a:r>
            <a:r>
              <a:rPr lang="en-GB" i="1" dirty="0"/>
              <a:t> de Baloo [El Libro de la Selva]</a:t>
            </a:r>
          </a:p>
        </p:txBody>
      </p:sp>
      <p:pic>
        <p:nvPicPr>
          <p:cNvPr id="1026" name="Picture 2">
            <a:extLst>
              <a:ext uri="{FF2B5EF4-FFF2-40B4-BE49-F238E27FC236}">
                <a16:creationId xmlns:a16="http://schemas.microsoft.com/office/drawing/2014/main" id="{F0C1BC99-B0D7-4E21-8E7C-EDB5F3F4BC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302" t="7079" b="8194"/>
          <a:stretch/>
        </p:blipFill>
        <p:spPr bwMode="auto">
          <a:xfrm>
            <a:off x="6096000" y="3454100"/>
            <a:ext cx="5616624" cy="279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73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pic>
        <p:nvPicPr>
          <p:cNvPr id="5" name="Imagen 4">
            <a:extLst>
              <a:ext uri="{FF2B5EF4-FFF2-40B4-BE49-F238E27FC236}">
                <a16:creationId xmlns:a16="http://schemas.microsoft.com/office/drawing/2014/main" id="{B251611E-7C0F-4D79-99CA-28995E1B0666}"/>
              </a:ext>
            </a:extLst>
          </p:cNvPr>
          <p:cNvPicPr>
            <a:picLocks noChangeAspect="1"/>
          </p:cNvPicPr>
          <p:nvPr/>
        </p:nvPicPr>
        <p:blipFill>
          <a:blip r:embed="rId3"/>
          <a:stretch>
            <a:fillRect/>
          </a:stretch>
        </p:blipFill>
        <p:spPr>
          <a:xfrm>
            <a:off x="7104110" y="1522205"/>
            <a:ext cx="4057339" cy="2652847"/>
          </a:xfrm>
          <a:prstGeom prst="rect">
            <a:avLst/>
          </a:prstGeom>
        </p:spPr>
      </p:pic>
      <p:pic>
        <p:nvPicPr>
          <p:cNvPr id="7" name="Imagen 6">
            <a:extLst>
              <a:ext uri="{FF2B5EF4-FFF2-40B4-BE49-F238E27FC236}">
                <a16:creationId xmlns:a16="http://schemas.microsoft.com/office/drawing/2014/main" id="{52146194-7A80-4F56-B280-A05E20BDD096}"/>
              </a:ext>
            </a:extLst>
          </p:cNvPr>
          <p:cNvPicPr>
            <a:picLocks noChangeAspect="1"/>
          </p:cNvPicPr>
          <p:nvPr/>
        </p:nvPicPr>
        <p:blipFill>
          <a:blip r:embed="rId4"/>
          <a:stretch>
            <a:fillRect/>
          </a:stretch>
        </p:blipFill>
        <p:spPr>
          <a:xfrm>
            <a:off x="7680176" y="4221088"/>
            <a:ext cx="2947329" cy="2513721"/>
          </a:xfrm>
          <a:prstGeom prst="rect">
            <a:avLst/>
          </a:prstGeom>
        </p:spPr>
      </p:pic>
      <p:sp>
        <p:nvSpPr>
          <p:cNvPr id="8" name="CuadroTexto 7">
            <a:extLst>
              <a:ext uri="{FF2B5EF4-FFF2-40B4-BE49-F238E27FC236}">
                <a16:creationId xmlns:a16="http://schemas.microsoft.com/office/drawing/2014/main" id="{911843E7-6B5F-4082-8660-0A663E19B68E}"/>
              </a:ext>
            </a:extLst>
          </p:cNvPr>
          <p:cNvSpPr txBox="1"/>
          <p:nvPr/>
        </p:nvSpPr>
        <p:spPr>
          <a:xfrm>
            <a:off x="6096000" y="1196752"/>
            <a:ext cx="4896544" cy="369332"/>
          </a:xfrm>
          <a:prstGeom prst="rect">
            <a:avLst/>
          </a:prstGeom>
          <a:noFill/>
        </p:spPr>
        <p:txBody>
          <a:bodyPr wrap="square" rtlCol="0">
            <a:spAutoFit/>
          </a:bodyPr>
          <a:lstStyle/>
          <a:p>
            <a:r>
              <a:rPr lang="es-ES" b="1" dirty="0"/>
              <a:t>Proyección</a:t>
            </a:r>
            <a:endParaRPr lang="en-GB" b="1" dirty="0"/>
          </a:p>
        </p:txBody>
      </p:sp>
    </p:spTree>
    <p:extLst>
      <p:ext uri="{BB962C8B-B14F-4D97-AF65-F5344CB8AC3E}">
        <p14:creationId xmlns:p14="http://schemas.microsoft.com/office/powerpoint/2010/main" val="112218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8" name="CuadroTexto 7">
            <a:extLst>
              <a:ext uri="{FF2B5EF4-FFF2-40B4-BE49-F238E27FC236}">
                <a16:creationId xmlns:a16="http://schemas.microsoft.com/office/drawing/2014/main" id="{911843E7-6B5F-4082-8660-0A663E19B68E}"/>
              </a:ext>
            </a:extLst>
          </p:cNvPr>
          <p:cNvSpPr txBox="1"/>
          <p:nvPr/>
        </p:nvSpPr>
        <p:spPr>
          <a:xfrm>
            <a:off x="6096000" y="1196752"/>
            <a:ext cx="4896544" cy="369332"/>
          </a:xfrm>
          <a:prstGeom prst="rect">
            <a:avLst/>
          </a:prstGeom>
          <a:noFill/>
        </p:spPr>
        <p:txBody>
          <a:bodyPr wrap="square" rtlCol="0">
            <a:spAutoFit/>
          </a:bodyPr>
          <a:lstStyle/>
          <a:p>
            <a:r>
              <a:rPr lang="es-ES" b="1" dirty="0" err="1"/>
              <a:t>Manifolds</a:t>
            </a:r>
            <a:endParaRPr lang="en-GB" b="1" dirty="0"/>
          </a:p>
        </p:txBody>
      </p:sp>
      <p:pic>
        <p:nvPicPr>
          <p:cNvPr id="4" name="Imagen 3">
            <a:extLst>
              <a:ext uri="{FF2B5EF4-FFF2-40B4-BE49-F238E27FC236}">
                <a16:creationId xmlns:a16="http://schemas.microsoft.com/office/drawing/2014/main" id="{A8C30350-EBB9-463A-A8C2-7C04C22C1557}"/>
              </a:ext>
            </a:extLst>
          </p:cNvPr>
          <p:cNvPicPr>
            <a:picLocks noChangeAspect="1"/>
          </p:cNvPicPr>
          <p:nvPr/>
        </p:nvPicPr>
        <p:blipFill>
          <a:blip r:embed="rId3"/>
          <a:stretch>
            <a:fillRect/>
          </a:stretch>
        </p:blipFill>
        <p:spPr>
          <a:xfrm>
            <a:off x="7538178" y="1772816"/>
            <a:ext cx="3046931" cy="2361742"/>
          </a:xfrm>
          <a:prstGeom prst="rect">
            <a:avLst/>
          </a:prstGeom>
        </p:spPr>
      </p:pic>
      <p:pic>
        <p:nvPicPr>
          <p:cNvPr id="9" name="Imagen 8">
            <a:extLst>
              <a:ext uri="{FF2B5EF4-FFF2-40B4-BE49-F238E27FC236}">
                <a16:creationId xmlns:a16="http://schemas.microsoft.com/office/drawing/2014/main" id="{8B54D709-1F30-4A12-9000-244C5157B8D2}"/>
              </a:ext>
            </a:extLst>
          </p:cNvPr>
          <p:cNvPicPr>
            <a:picLocks noChangeAspect="1"/>
          </p:cNvPicPr>
          <p:nvPr/>
        </p:nvPicPr>
        <p:blipFill rotWithShape="1">
          <a:blip r:embed="rId4"/>
          <a:srcRect l="51351"/>
          <a:stretch/>
        </p:blipFill>
        <p:spPr>
          <a:xfrm>
            <a:off x="7392144" y="4343504"/>
            <a:ext cx="3227205" cy="2265919"/>
          </a:xfrm>
          <a:prstGeom prst="rect">
            <a:avLst/>
          </a:prstGeom>
        </p:spPr>
      </p:pic>
    </p:spTree>
    <p:extLst>
      <p:ext uri="{BB962C8B-B14F-4D97-AF65-F5344CB8AC3E}">
        <p14:creationId xmlns:p14="http://schemas.microsoft.com/office/powerpoint/2010/main" val="343347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70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A5C9AAE-DBA2-44B9-BDE5-586A32A89358}"/>
                  </a:ext>
                </a:extLst>
              </p:cNvPr>
              <p:cNvSpPr txBox="1"/>
              <p:nvPr/>
            </p:nvSpPr>
            <p:spPr>
              <a:xfrm>
                <a:off x="6312024" y="3536831"/>
                <a:ext cx="6096000" cy="3120278"/>
              </a:xfrm>
              <a:prstGeom prst="rect">
                <a:avLst/>
              </a:prstGeom>
              <a:noFill/>
            </p:spPr>
            <p:txBody>
              <a:bodyPr wrap="square" rtlCol="0">
                <a:spAutoFit/>
              </a:bodyPr>
              <a:lstStyle/>
              <a:p>
                <a:pPr marL="342900" indent="-342900">
                  <a:buFont typeface="+mj-lt"/>
                  <a:buAutoNum type="arabicPeriod"/>
                </a:pPr>
                <a:r>
                  <a:rPr lang="es-ES" dirty="0"/>
                  <a:t>Centrar los datos de manera que su media sea 0.</a:t>
                </a:r>
              </a:p>
              <a:p>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𝑋</m:t>
                      </m:r>
                      <m:r>
                        <a:rPr lang="es-ES" sz="1800" b="0" i="1" smtClean="0">
                          <a:latin typeface="Cambria Math" panose="02040503050406030204" pitchFamily="18" charset="0"/>
                        </a:rPr>
                        <m:t>=</m:t>
                      </m:r>
                      <m:r>
                        <a:rPr lang="es-ES" sz="1800" b="0" i="1" smtClean="0">
                          <a:latin typeface="Cambria Math" panose="02040503050406030204" pitchFamily="18" charset="0"/>
                        </a:rPr>
                        <m:t>𝑋𝑜𝑙𝑑</m:t>
                      </m:r>
                      <m:r>
                        <a:rPr lang="es-ES" sz="1800" b="0" i="1" smtClean="0">
                          <a:latin typeface="Cambria Math" panose="02040503050406030204" pitchFamily="18" charset="0"/>
                        </a:rPr>
                        <m:t> − </m:t>
                      </m:r>
                      <m:r>
                        <m:rPr>
                          <m:sty m:val="p"/>
                        </m:rPr>
                        <a:rPr lang="el-GR" sz="1800" b="0" i="1" smtClean="0">
                          <a:latin typeface="Cambria Math" panose="02040503050406030204" pitchFamily="18" charset="0"/>
                        </a:rPr>
                        <m:t>μ</m:t>
                      </m:r>
                      <m:r>
                        <a:rPr lang="es-ES" sz="1800" b="0" i="1" baseline="-25000" smtClean="0">
                          <a:latin typeface="Cambria Math" panose="02040503050406030204" pitchFamily="18" charset="0"/>
                        </a:rPr>
                        <m:t>𝑋</m:t>
                      </m:r>
                    </m:oMath>
                  </m:oMathPara>
                </a14:m>
                <a:endParaRPr lang="es-ES" baseline="-25000" dirty="0"/>
              </a:p>
              <a:p>
                <a:pPr marL="342900" indent="-342900">
                  <a:buFont typeface="+mj-lt"/>
                  <a:buAutoNum type="arabicPeriod" startAt="2"/>
                </a:pPr>
                <a:r>
                  <a:rPr lang="es-ES" dirty="0"/>
                  <a:t>Calcular la matriz de covarianzas </a:t>
                </a:r>
                <a:r>
                  <a:rPr lang="el-GR" dirty="0">
                    <a:latin typeface="MS Reference Sans Serif" panose="020B0604030504040204" pitchFamily="34" charset="0"/>
                  </a:rPr>
                  <a:t>Σ</a:t>
                </a:r>
                <a:r>
                  <a:rPr lang="es-ES" baseline="-25000" dirty="0">
                    <a:latin typeface="MS Reference Sans Serif" panose="020B0604030504040204" pitchFamily="34" charset="0"/>
                  </a:rPr>
                  <a:t>X</a:t>
                </a:r>
                <a:r>
                  <a:rPr lang="es-ES" dirty="0">
                    <a:latin typeface="MS Reference Sans Serif" panose="020B0604030504040204" pitchFamily="34" charset="0"/>
                  </a:rPr>
                  <a:t>.</a:t>
                </a:r>
                <a:endParaRPr lang="es-ES" dirty="0"/>
              </a:p>
              <a:p>
                <a:pPr marL="342900" indent="-342900">
                  <a:buFont typeface="+mj-lt"/>
                  <a:buAutoNum type="arabicPeriod" startAt="3"/>
                </a:pPr>
                <a:r>
                  <a:rPr lang="es-ES" dirty="0"/>
                  <a:t>Calcular los autovalores y </a:t>
                </a:r>
                <a:r>
                  <a:rPr lang="es-ES" dirty="0" err="1"/>
                  <a:t>autovectores</a:t>
                </a:r>
                <a:r>
                  <a:rPr lang="es-ES" dirty="0"/>
                  <a:t> (</a:t>
                </a:r>
                <a14:m>
                  <m:oMath xmlns:m="http://schemas.openxmlformats.org/officeDocument/2006/math">
                    <m:r>
                      <m:rPr>
                        <m:nor/>
                      </m:rPr>
                      <a:rPr lang="es-ES" b="0" i="0" dirty="0" smtClean="0">
                        <a:latin typeface="MS Reference Sans Serif" panose="020B0604030504040204" pitchFamily="34" charset="0"/>
                      </a:rPr>
                      <m:t>V</m:t>
                    </m:r>
                  </m:oMath>
                </a14:m>
                <a:r>
                  <a:rPr lang="es-ES" dirty="0"/>
                  <a:t>) usando Descomposición de Valores Singulares (SVD)</a:t>
                </a:r>
              </a:p>
              <a:p>
                <a:pPr lvl="2"/>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𝑈</m:t>
                      </m:r>
                      <m:r>
                        <m:rPr>
                          <m:nor/>
                        </m:rPr>
                        <a:rPr lang="el-GR" dirty="0">
                          <a:latin typeface="MS Reference Sans Serif" panose="020B0604030504040204" pitchFamily="34" charset="0"/>
                        </a:rPr>
                        <m:t>Σ</m:t>
                      </m:r>
                      <m:r>
                        <m:rPr>
                          <m:nor/>
                        </m:rPr>
                        <a:rPr lang="es-ES" baseline="-25000" dirty="0">
                          <a:latin typeface="MS Reference Sans Serif" panose="020B0604030504040204" pitchFamily="34" charset="0"/>
                        </a:rPr>
                        <m:t>X</m:t>
                      </m:r>
                      <m:r>
                        <m:rPr>
                          <m:nor/>
                        </m:rPr>
                        <a:rPr lang="es-ES" b="0" i="0" dirty="0" smtClean="0">
                          <a:latin typeface="MS Reference Sans Serif" panose="020B0604030504040204" pitchFamily="34" charset="0"/>
                        </a:rPr>
                        <m:t>V</m:t>
                      </m:r>
                      <m:r>
                        <m:rPr>
                          <m:nor/>
                        </m:rPr>
                        <a:rPr lang="es-ES" b="0" i="0" baseline="30000" dirty="0" smtClean="0">
                          <a:latin typeface="MS Reference Sans Serif" panose="020B0604030504040204" pitchFamily="34" charset="0"/>
                        </a:rPr>
                        <m:t>T</m:t>
                      </m:r>
                    </m:oMath>
                  </m:oMathPara>
                </a14:m>
                <a:endParaRPr lang="es-ES" baseline="30000" dirty="0"/>
              </a:p>
              <a:p>
                <a:pPr marL="342900" indent="-342900">
                  <a:buFont typeface="+mj-lt"/>
                  <a:buAutoNum type="arabicPeriod" startAt="3"/>
                </a:pPr>
                <a:r>
                  <a:rPr lang="es-ES" dirty="0"/>
                  <a:t>Proyectar sobre el hiperplano formado por las d (d&lt;n) componentes que concentran los mayores autovalores.</a:t>
                </a:r>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baseline="-25000" smtClean="0">
                          <a:latin typeface="Cambria Math" panose="02040503050406030204" pitchFamily="18" charset="0"/>
                        </a:rPr>
                        <m:t>𝑑𝑝𝑟𝑜𝑗</m:t>
                      </m:r>
                      <m:r>
                        <a:rPr lang="es-ES" b="0" i="1" smtClean="0">
                          <a:latin typeface="Cambria Math" panose="02040503050406030204" pitchFamily="18" charset="0"/>
                        </a:rPr>
                        <m:t>=</m:t>
                      </m:r>
                      <m:r>
                        <m:rPr>
                          <m:nor/>
                        </m:rPr>
                        <a:rPr lang="es-ES" b="0" i="0" smtClean="0">
                          <a:latin typeface="Cambria Math" panose="02040503050406030204" pitchFamily="18" charset="0"/>
                        </a:rPr>
                        <m:t>X</m:t>
                      </m:r>
                      <m:r>
                        <m:rPr>
                          <m:nor/>
                        </m:rPr>
                        <a:rPr lang="es-ES" b="0" i="0" dirty="0" smtClean="0">
                          <a:latin typeface="MS Reference Sans Serif" panose="020B0604030504040204" pitchFamily="34" charset="0"/>
                        </a:rPr>
                        <m:t>V</m:t>
                      </m:r>
                      <m:r>
                        <m:rPr>
                          <m:nor/>
                        </m:rPr>
                        <a:rPr lang="es-ES" b="0" i="0" baseline="-25000" dirty="0" smtClean="0">
                          <a:latin typeface="MS Reference Sans Serif" panose="020B0604030504040204" pitchFamily="34" charset="0"/>
                        </a:rPr>
                        <m:t>d</m:t>
                      </m:r>
                    </m:oMath>
                  </m:oMathPara>
                </a14:m>
                <a:endParaRPr lang="es-ES" baseline="-25000" dirty="0"/>
              </a:p>
              <a:p>
                <a:r>
                  <a:rPr lang="es-ES" dirty="0"/>
                  <a:t>Con </a:t>
                </a:r>
                <a14:m>
                  <m:oMath xmlns:m="http://schemas.openxmlformats.org/officeDocument/2006/math">
                    <m:r>
                      <m:rPr>
                        <m:nor/>
                      </m:rPr>
                      <a:rPr lang="es-ES" b="0" i="0" dirty="0" smtClean="0">
                        <a:latin typeface="MS Reference Sans Serif" panose="020B0604030504040204" pitchFamily="34" charset="0"/>
                      </a:rPr>
                      <m:t>V</m:t>
                    </m:r>
                    <m:r>
                      <m:rPr>
                        <m:nor/>
                      </m:rPr>
                      <a:rPr lang="es-ES" b="0" i="0" baseline="-25000" dirty="0" smtClean="0">
                        <a:latin typeface="MS Reference Sans Serif" panose="020B0604030504040204" pitchFamily="34" charset="0"/>
                      </a:rPr>
                      <m:t>d</m:t>
                    </m:r>
                  </m:oMath>
                </a14:m>
                <a:r>
                  <a:rPr lang="es-ES" dirty="0"/>
                  <a:t> la matriz conteniendo las d primeras componentes principales</a:t>
                </a:r>
                <a:endParaRPr lang="en-GB" dirty="0"/>
              </a:p>
            </p:txBody>
          </p:sp>
        </mc:Choice>
        <mc:Fallback xmlns="">
          <p:sp>
            <p:nvSpPr>
              <p:cNvPr id="4" name="CuadroTexto 3">
                <a:extLst>
                  <a:ext uri="{FF2B5EF4-FFF2-40B4-BE49-F238E27FC236}">
                    <a16:creationId xmlns:a16="http://schemas.microsoft.com/office/drawing/2014/main" id="{AA5C9AAE-DBA2-44B9-BDE5-586A32A89358}"/>
                  </a:ext>
                </a:extLst>
              </p:cNvPr>
              <p:cNvSpPr txBox="1">
                <a:spLocks noRot="1" noChangeAspect="1" noMove="1" noResize="1" noEditPoints="1" noAdjustHandles="1" noChangeArrowheads="1" noChangeShapeType="1" noTextEdit="1"/>
              </p:cNvSpPr>
              <p:nvPr/>
            </p:nvSpPr>
            <p:spPr>
              <a:xfrm>
                <a:off x="6312024" y="3536831"/>
                <a:ext cx="6096000" cy="3120278"/>
              </a:xfrm>
              <a:prstGeom prst="rect">
                <a:avLst/>
              </a:prstGeom>
              <a:blipFill>
                <a:blip r:embed="rId3"/>
                <a:stretch>
                  <a:fillRect l="-800" t="-977" b="-2148"/>
                </a:stretch>
              </a:blipFill>
            </p:spPr>
            <p:txBody>
              <a:bodyPr/>
              <a:lstStyle/>
              <a:p>
                <a:r>
                  <a:rPr lang="en-GB">
                    <a:noFill/>
                  </a:rPr>
                  <a:t> </a:t>
                </a:r>
              </a:p>
            </p:txBody>
          </p:sp>
        </mc:Fallback>
      </mc:AlternateContent>
      <p:pic>
        <p:nvPicPr>
          <p:cNvPr id="9" name="Imagen 8">
            <a:extLst>
              <a:ext uri="{FF2B5EF4-FFF2-40B4-BE49-F238E27FC236}">
                <a16:creationId xmlns:a16="http://schemas.microsoft.com/office/drawing/2014/main" id="{8635F23A-50A1-47DD-862B-985C0C3E8FAB}"/>
              </a:ext>
            </a:extLst>
          </p:cNvPr>
          <p:cNvPicPr>
            <a:picLocks noChangeAspect="1"/>
          </p:cNvPicPr>
          <p:nvPr/>
        </p:nvPicPr>
        <p:blipFill>
          <a:blip r:embed="rId4"/>
          <a:stretch>
            <a:fillRect/>
          </a:stretch>
        </p:blipFill>
        <p:spPr>
          <a:xfrm>
            <a:off x="6672064" y="1475347"/>
            <a:ext cx="4503907" cy="2134054"/>
          </a:xfrm>
          <a:prstGeom prst="rect">
            <a:avLst/>
          </a:prstGeom>
        </p:spPr>
      </p:pic>
    </p:spTree>
    <p:extLst>
      <p:ext uri="{BB962C8B-B14F-4D97-AF65-F5344CB8AC3E}">
        <p14:creationId xmlns:p14="http://schemas.microsoft.com/office/powerpoint/2010/main" val="294092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p:sp>
        <p:nvSpPr>
          <p:cNvPr id="5" name="CuadroTexto 4">
            <a:extLst>
              <a:ext uri="{FF2B5EF4-FFF2-40B4-BE49-F238E27FC236}">
                <a16:creationId xmlns:a16="http://schemas.microsoft.com/office/drawing/2014/main" id="{10F7FD02-9993-467D-94EF-4D7269605C98}"/>
              </a:ext>
            </a:extLst>
          </p:cNvPr>
          <p:cNvSpPr txBox="1"/>
          <p:nvPr/>
        </p:nvSpPr>
        <p:spPr>
          <a:xfrm>
            <a:off x="6096000" y="1563757"/>
            <a:ext cx="5256584" cy="3139321"/>
          </a:xfrm>
          <a:prstGeom prst="rect">
            <a:avLst/>
          </a:prstGeom>
          <a:noFill/>
        </p:spPr>
        <p:txBody>
          <a:bodyPr wrap="square" rtlCol="0">
            <a:spAutoFit/>
          </a:bodyPr>
          <a:lstStyle/>
          <a:p>
            <a:r>
              <a:rPr lang="es-ES" dirty="0"/>
              <a:t>Principales elementos:</a:t>
            </a:r>
          </a:p>
          <a:p>
            <a:pPr marL="285750" indent="-285750">
              <a:buFont typeface="Arial" panose="020B0604020202020204" pitchFamily="34" charset="0"/>
              <a:buChar char="•"/>
            </a:pPr>
            <a:r>
              <a:rPr lang="es-ES" dirty="0"/>
              <a:t>Componentes Principales</a:t>
            </a:r>
          </a:p>
          <a:p>
            <a:pPr marL="285750" indent="-285750">
              <a:buFont typeface="Arial" panose="020B0604020202020204" pitchFamily="34" charset="0"/>
              <a:buChar char="•"/>
            </a:pPr>
            <a:r>
              <a:rPr lang="es-ES" dirty="0"/>
              <a:t>Ratio de varianza explicada</a:t>
            </a:r>
          </a:p>
          <a:p>
            <a:pPr lvl="1"/>
            <a:r>
              <a:rPr lang="en-GB" b="1" i="0" u="none" strike="noStrike" baseline="0" dirty="0">
                <a:solidFill>
                  <a:srgbClr val="00009A"/>
                </a:solidFill>
                <a:latin typeface="UbuntuMono-Bold"/>
              </a:rPr>
              <a:t>&gt;&gt;&gt; </a:t>
            </a:r>
            <a:r>
              <a:rPr lang="en-GB" b="0" i="0" u="none" strike="noStrike" baseline="0" dirty="0" err="1">
                <a:solidFill>
                  <a:srgbClr val="000089"/>
                </a:solidFill>
                <a:latin typeface="UbuntuMono-Regular"/>
              </a:rPr>
              <a:t>pca</a:t>
            </a:r>
            <a:r>
              <a:rPr lang="en-GB" b="0" i="0" u="none" strike="noStrike" baseline="0" dirty="0" err="1">
                <a:solidFill>
                  <a:srgbClr val="555555"/>
                </a:solidFill>
                <a:latin typeface="UbuntuMono-Regular"/>
              </a:rPr>
              <a:t>.</a:t>
            </a:r>
            <a:r>
              <a:rPr lang="en-GB" b="0" i="0" u="none" strike="noStrike" baseline="0" dirty="0" err="1">
                <a:solidFill>
                  <a:srgbClr val="000089"/>
                </a:solidFill>
                <a:latin typeface="UbuntuMono-Regular"/>
              </a:rPr>
              <a:t>explained_variance_ratio</a:t>
            </a:r>
            <a:r>
              <a:rPr lang="en-GB" b="0" i="0" u="none" strike="noStrike" baseline="0" dirty="0">
                <a:solidFill>
                  <a:srgbClr val="000089"/>
                </a:solidFill>
                <a:latin typeface="UbuntuMono-Regular"/>
              </a:rPr>
              <a:t>_</a:t>
            </a:r>
          </a:p>
          <a:p>
            <a:pPr lvl="1"/>
            <a:r>
              <a:rPr lang="en-GB" b="0" i="0" u="none" strike="noStrike" baseline="0" dirty="0">
                <a:solidFill>
                  <a:srgbClr val="000000"/>
                </a:solidFill>
                <a:latin typeface="UbuntuMono-Regular"/>
              </a:rPr>
              <a:t>array([0.84248607, 0.14631839])</a:t>
            </a:r>
          </a:p>
          <a:p>
            <a:pPr marL="285750" indent="-285750">
              <a:buFont typeface="Arial" panose="020B0604020202020204" pitchFamily="34" charset="0"/>
              <a:buChar char="•"/>
            </a:pPr>
            <a:r>
              <a:rPr lang="en-GB" dirty="0" err="1">
                <a:solidFill>
                  <a:srgbClr val="000000"/>
                </a:solidFill>
                <a:latin typeface="UbuntuMono-Regular"/>
              </a:rPr>
              <a:t>Número</a:t>
            </a:r>
            <a:r>
              <a:rPr lang="en-GB" dirty="0">
                <a:solidFill>
                  <a:srgbClr val="000000"/>
                </a:solidFill>
                <a:latin typeface="UbuntuMono-Regular"/>
              </a:rPr>
              <a:t> de </a:t>
            </a:r>
            <a:r>
              <a:rPr lang="en-GB" dirty="0" err="1">
                <a:solidFill>
                  <a:srgbClr val="000000"/>
                </a:solidFill>
                <a:latin typeface="UbuntuMono-Regular"/>
              </a:rPr>
              <a:t>dimensiones</a:t>
            </a:r>
            <a:endParaRPr lang="en-GB" dirty="0">
              <a:solidFill>
                <a:srgbClr val="000000"/>
              </a:solidFill>
              <a:latin typeface="UbuntuMono-Regular"/>
            </a:endParaRPr>
          </a:p>
          <a:p>
            <a:pPr lvl="1"/>
            <a:r>
              <a:rPr lang="pt-BR" b="0" i="0" u="none" strike="noStrike" baseline="0" dirty="0" err="1">
                <a:solidFill>
                  <a:srgbClr val="000089"/>
                </a:solidFill>
                <a:latin typeface="UbuntuMono-Regular"/>
              </a:rPr>
              <a:t>pca</a:t>
            </a:r>
            <a:r>
              <a:rPr lang="pt-BR" b="0" i="0" u="none" strike="noStrike" baseline="0" dirty="0">
                <a:solidFill>
                  <a:srgbClr val="000089"/>
                </a:solidFill>
                <a:latin typeface="UbuntuMono-Regular"/>
              </a:rPr>
              <a:t> </a:t>
            </a:r>
            <a:r>
              <a:rPr lang="pt-BR" b="0" i="0" u="none" strike="noStrike" baseline="0" dirty="0">
                <a:solidFill>
                  <a:srgbClr val="555555"/>
                </a:solidFill>
                <a:latin typeface="UbuntuMono-Regular"/>
              </a:rPr>
              <a:t>= </a:t>
            </a:r>
            <a:r>
              <a:rPr lang="pt-BR" b="0" i="0" u="none" strike="noStrike" baseline="0" dirty="0">
                <a:solidFill>
                  <a:srgbClr val="000089"/>
                </a:solidFill>
                <a:latin typeface="UbuntuMono-Regular"/>
              </a:rPr>
              <a:t>PCA</a:t>
            </a:r>
            <a:r>
              <a:rPr lang="pt-BR" b="0" i="0" u="none" strike="noStrike" baseline="0" dirty="0">
                <a:solidFill>
                  <a:srgbClr val="000000"/>
                </a:solidFill>
                <a:latin typeface="UbuntuMono-Regular"/>
              </a:rPr>
              <a:t>(</a:t>
            </a:r>
            <a:r>
              <a:rPr lang="pt-BR" b="0" i="0" u="none" strike="noStrike" baseline="0" dirty="0" err="1">
                <a:solidFill>
                  <a:srgbClr val="000089"/>
                </a:solidFill>
                <a:latin typeface="UbuntuMono-Regular"/>
              </a:rPr>
              <a:t>n_components</a:t>
            </a:r>
            <a:r>
              <a:rPr lang="pt-BR" b="0" i="0" u="none" strike="noStrike" baseline="0" dirty="0">
                <a:solidFill>
                  <a:srgbClr val="555555"/>
                </a:solidFill>
                <a:latin typeface="UbuntuMono-Regular"/>
              </a:rPr>
              <a:t>=</a:t>
            </a:r>
            <a:r>
              <a:rPr lang="pt-BR" b="0" i="0" u="none" strike="noStrike" baseline="0" dirty="0">
                <a:solidFill>
                  <a:srgbClr val="FF6600"/>
                </a:solidFill>
                <a:latin typeface="UbuntuMono-Regular"/>
              </a:rPr>
              <a:t>0.95</a:t>
            </a:r>
            <a:r>
              <a:rPr lang="pt-BR" b="0" i="0" u="none" strike="noStrike" baseline="0" dirty="0">
                <a:solidFill>
                  <a:srgbClr val="000000"/>
                </a:solidFill>
                <a:latin typeface="UbuntuMono-Regular"/>
              </a:rPr>
              <a:t>)</a:t>
            </a:r>
          </a:p>
          <a:p>
            <a:pPr lvl="1"/>
            <a:r>
              <a:rPr lang="en-GB" b="0" i="0" u="none" strike="noStrike" baseline="0" dirty="0" err="1">
                <a:solidFill>
                  <a:srgbClr val="000089"/>
                </a:solidFill>
                <a:latin typeface="UbuntuMono-Regular"/>
              </a:rPr>
              <a:t>X_reduced</a:t>
            </a:r>
            <a:r>
              <a:rPr lang="en-GB" b="0" i="0" u="none" strike="noStrike" baseline="0" dirty="0">
                <a:solidFill>
                  <a:srgbClr val="000089"/>
                </a:solidFill>
                <a:latin typeface="UbuntuMono-Regular"/>
              </a:rPr>
              <a:t> </a:t>
            </a:r>
            <a:r>
              <a:rPr lang="en-GB" b="0" i="0" u="none" strike="noStrike" baseline="0" dirty="0">
                <a:solidFill>
                  <a:srgbClr val="555555"/>
                </a:solidFill>
                <a:latin typeface="UbuntuMono-Regular"/>
              </a:rPr>
              <a:t>= </a:t>
            </a:r>
            <a:r>
              <a:rPr lang="en-GB" b="0" i="0" u="none" strike="noStrike" baseline="0" dirty="0" err="1">
                <a:solidFill>
                  <a:srgbClr val="000089"/>
                </a:solidFill>
                <a:latin typeface="UbuntuMono-Regular"/>
              </a:rPr>
              <a:t>pca</a:t>
            </a:r>
            <a:r>
              <a:rPr lang="en-GB" b="0" i="0" u="none" strike="noStrike" baseline="0" dirty="0" err="1">
                <a:solidFill>
                  <a:srgbClr val="555555"/>
                </a:solidFill>
                <a:latin typeface="UbuntuMono-Regular"/>
              </a:rPr>
              <a:t>.</a:t>
            </a:r>
            <a:r>
              <a:rPr lang="en-GB" b="0" i="0" u="none" strike="noStrike" baseline="0" dirty="0" err="1">
                <a:solidFill>
                  <a:srgbClr val="000089"/>
                </a:solidFill>
                <a:latin typeface="UbuntuMono-Regular"/>
              </a:rPr>
              <a:t>fit_transform</a:t>
            </a:r>
            <a:r>
              <a:rPr lang="en-GB" b="0" i="0" u="none" strike="noStrike" baseline="0" dirty="0">
                <a:solidFill>
                  <a:srgbClr val="000000"/>
                </a:solidFill>
                <a:latin typeface="UbuntuMono-Regular"/>
              </a:rPr>
              <a:t>(</a:t>
            </a:r>
            <a:r>
              <a:rPr lang="en-GB" b="0" i="0" u="none" strike="noStrike" baseline="0" dirty="0" err="1">
                <a:solidFill>
                  <a:srgbClr val="000089"/>
                </a:solidFill>
                <a:latin typeface="UbuntuMono-Regular"/>
              </a:rPr>
              <a:t>X_train</a:t>
            </a:r>
            <a:r>
              <a:rPr lang="en-GB" b="0" i="0" u="none" strike="noStrike" baseline="0" dirty="0">
                <a:solidFill>
                  <a:srgbClr val="000000"/>
                </a:solidFill>
                <a:latin typeface="UbuntuMono-Regular"/>
              </a:rPr>
              <a:t>)</a:t>
            </a:r>
          </a:p>
          <a:p>
            <a:pPr marL="285750" indent="-285750">
              <a:buFont typeface="Arial" panose="020B0604020202020204" pitchFamily="34" charset="0"/>
              <a:buChar char="•"/>
            </a:pPr>
            <a:r>
              <a:rPr lang="en-GB" dirty="0">
                <a:solidFill>
                  <a:srgbClr val="000000"/>
                </a:solidFill>
                <a:latin typeface="UbuntuMono-Regular"/>
              </a:rPr>
              <a:t>Pesos de las variables </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n-GB" dirty="0"/>
          </a:p>
        </p:txBody>
      </p:sp>
      <p:pic>
        <p:nvPicPr>
          <p:cNvPr id="2054" name="Picture 6">
            <a:extLst>
              <a:ext uri="{FF2B5EF4-FFF2-40B4-BE49-F238E27FC236}">
                <a16:creationId xmlns:a16="http://schemas.microsoft.com/office/drawing/2014/main" id="{0F9FCE02-3799-4E69-A050-B6EE920B41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9" t="2809" r="30194" b="29577"/>
          <a:stretch/>
        </p:blipFill>
        <p:spPr bwMode="auto">
          <a:xfrm>
            <a:off x="9565592" y="5088024"/>
            <a:ext cx="1711624" cy="17166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6D47678-6E38-49A1-9B31-917F65C620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0919"/>
          <a:stretch/>
        </p:blipFill>
        <p:spPr bwMode="auto">
          <a:xfrm>
            <a:off x="6673241" y="5092484"/>
            <a:ext cx="2892351" cy="171668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4A54D41B-1004-430B-B4AF-F52D7903F396}"/>
              </a:ext>
            </a:extLst>
          </p:cNvPr>
          <p:cNvPicPr>
            <a:picLocks noChangeAspect="1"/>
          </p:cNvPicPr>
          <p:nvPr/>
        </p:nvPicPr>
        <p:blipFill>
          <a:blip r:embed="rId5"/>
          <a:stretch>
            <a:fillRect/>
          </a:stretch>
        </p:blipFill>
        <p:spPr>
          <a:xfrm>
            <a:off x="7466620" y="4077072"/>
            <a:ext cx="3237892" cy="920029"/>
          </a:xfrm>
          <a:prstGeom prst="rect">
            <a:avLst/>
          </a:prstGeom>
        </p:spPr>
      </p:pic>
    </p:spTree>
    <p:extLst>
      <p:ext uri="{BB962C8B-B14F-4D97-AF65-F5344CB8AC3E}">
        <p14:creationId xmlns:p14="http://schemas.microsoft.com/office/powerpoint/2010/main" val="2487617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p:sp>
        <p:nvSpPr>
          <p:cNvPr id="5" name="CuadroTexto 4">
            <a:extLst>
              <a:ext uri="{FF2B5EF4-FFF2-40B4-BE49-F238E27FC236}">
                <a16:creationId xmlns:a16="http://schemas.microsoft.com/office/drawing/2014/main" id="{10F7FD02-9993-467D-94EF-4D7269605C98}"/>
              </a:ext>
            </a:extLst>
          </p:cNvPr>
          <p:cNvSpPr txBox="1"/>
          <p:nvPr/>
        </p:nvSpPr>
        <p:spPr>
          <a:xfrm>
            <a:off x="6096000" y="1563757"/>
            <a:ext cx="5256584" cy="3970318"/>
          </a:xfrm>
          <a:prstGeom prst="rect">
            <a:avLst/>
          </a:prstGeom>
          <a:noFill/>
        </p:spPr>
        <p:txBody>
          <a:bodyPr wrap="square" rtlCol="0">
            <a:spAutoFit/>
          </a:bodyPr>
          <a:lstStyle/>
          <a:p>
            <a:r>
              <a:rPr lang="es-ES" dirty="0"/>
              <a:t>Aplicaciones:</a:t>
            </a:r>
          </a:p>
          <a:p>
            <a:pPr marL="285750" indent="-285750">
              <a:buFont typeface="Arial" panose="020B0604020202020204" pitchFamily="34" charset="0"/>
              <a:buChar char="•"/>
            </a:pPr>
            <a:r>
              <a:rPr lang="es-ES" dirty="0"/>
              <a:t>Ingeniería de predictores:</a:t>
            </a:r>
          </a:p>
          <a:p>
            <a:pPr marL="742950" lvl="1" indent="-285750">
              <a:buFont typeface="Courier New" panose="02070309020205020404" pitchFamily="49" charset="0"/>
              <a:buChar char="o"/>
            </a:pPr>
            <a:r>
              <a:rPr lang="es-ES" dirty="0"/>
              <a:t>Proyección</a:t>
            </a:r>
          </a:p>
          <a:p>
            <a:pPr marL="742950" lvl="1" indent="-285750">
              <a:buFont typeface="Courier New" panose="02070309020205020404" pitchFamily="49" charset="0"/>
              <a:buChar char="o"/>
            </a:pPr>
            <a:r>
              <a:rPr lang="es-ES" dirty="0"/>
              <a:t>Usar pesos para inferir relaciones</a:t>
            </a:r>
          </a:p>
          <a:p>
            <a:pPr marL="285750" indent="-285750">
              <a:buFont typeface="Arial" panose="020B0604020202020204" pitchFamily="34" charset="0"/>
              <a:buChar char="•"/>
            </a:pPr>
            <a:r>
              <a:rPr lang="es-ES" dirty="0"/>
              <a:t>Compresión de archivos. MNIST </a:t>
            </a:r>
            <a:r>
              <a:rPr lang="es-ES" dirty="0" err="1"/>
              <a:t>Dataset</a:t>
            </a:r>
            <a:r>
              <a:rPr lang="es-ES" dirty="0"/>
              <a:t>.</a:t>
            </a:r>
          </a:p>
          <a:p>
            <a:pPr marL="742950" lvl="1" indent="-285750">
              <a:buFont typeface="Courier New" panose="02070309020205020404" pitchFamily="49" charset="0"/>
              <a:buChar char="o"/>
            </a:pPr>
            <a:r>
              <a:rPr lang="es-ES" dirty="0"/>
              <a:t>Conservando 95% varianza: de 784 </a:t>
            </a:r>
            <a:r>
              <a:rPr lang="es-ES" dirty="0" err="1"/>
              <a:t>pixels</a:t>
            </a:r>
            <a:r>
              <a:rPr lang="es-ES" dirty="0"/>
              <a:t> a 154</a:t>
            </a:r>
          </a:p>
          <a:p>
            <a:pPr marL="742950" lvl="1" indent="-285750">
              <a:buFont typeface="Courier New" panose="02070309020205020404" pitchFamily="49" charset="0"/>
              <a:buChar char="o"/>
            </a:pPr>
            <a:r>
              <a:rPr lang="es-ES" dirty="0"/>
              <a:t>Compresión al 20%</a:t>
            </a:r>
          </a:p>
          <a:p>
            <a:pPr marL="742950" lvl="1" indent="-285750">
              <a:buFont typeface="Courier New" panose="02070309020205020404" pitchFamily="49" charset="0"/>
              <a:buChar char="o"/>
            </a:pPr>
            <a:r>
              <a:rPr lang="es-ES" dirty="0"/>
              <a:t>Posibilidad de recuperación del fichero original.</a:t>
            </a:r>
          </a:p>
          <a:p>
            <a:pPr algn="l"/>
            <a:r>
              <a:rPr lang="pt-BR" sz="1800" b="0" i="0" u="none" strike="noStrike" baseline="0" dirty="0" err="1">
                <a:solidFill>
                  <a:srgbClr val="000089"/>
                </a:solidFill>
                <a:latin typeface="UbuntuMono-Regular"/>
              </a:rPr>
              <a:t>pca</a:t>
            </a:r>
            <a:r>
              <a:rPr lang="pt-BR" sz="1800" b="0" i="0" u="none" strike="noStrike" baseline="0" dirty="0">
                <a:solidFill>
                  <a:srgbClr val="000089"/>
                </a:solidFill>
                <a:latin typeface="UbuntuMono-Regular"/>
              </a:rPr>
              <a:t> </a:t>
            </a:r>
            <a:r>
              <a:rPr lang="pt-BR" sz="1800" b="0" i="0" u="none" strike="noStrike" baseline="0" dirty="0">
                <a:solidFill>
                  <a:srgbClr val="555555"/>
                </a:solidFill>
                <a:latin typeface="UbuntuMono-Regular"/>
              </a:rPr>
              <a:t>= </a:t>
            </a:r>
            <a:r>
              <a:rPr lang="pt-BR" sz="1800" b="0" i="0" u="none" strike="noStrike" baseline="0" dirty="0">
                <a:solidFill>
                  <a:srgbClr val="000089"/>
                </a:solidFill>
                <a:latin typeface="UbuntuMono-Regular"/>
              </a:rPr>
              <a:t>PCA</a:t>
            </a:r>
            <a:r>
              <a:rPr lang="pt-BR" sz="1800" b="0" i="0" u="none" strike="noStrike" baseline="0" dirty="0">
                <a:solidFill>
                  <a:srgbClr val="000000"/>
                </a:solidFill>
                <a:latin typeface="UbuntuMono-Regular"/>
              </a:rPr>
              <a:t>(</a:t>
            </a:r>
            <a:r>
              <a:rPr lang="pt-BR" sz="1800" b="0" i="0" u="none" strike="noStrike" baseline="0" dirty="0" err="1">
                <a:solidFill>
                  <a:srgbClr val="000089"/>
                </a:solidFill>
                <a:latin typeface="UbuntuMono-Regular"/>
              </a:rPr>
              <a:t>n_components</a:t>
            </a:r>
            <a:r>
              <a:rPr lang="pt-BR" sz="1800" b="0" i="0" u="none" strike="noStrike" baseline="0" dirty="0">
                <a:solidFill>
                  <a:srgbClr val="000089"/>
                </a:solidFill>
                <a:latin typeface="UbuntuMono-Regular"/>
              </a:rPr>
              <a:t> </a:t>
            </a:r>
            <a:r>
              <a:rPr lang="pt-BR" sz="1800" b="0" i="0" u="none" strike="noStrike" baseline="0" dirty="0">
                <a:solidFill>
                  <a:srgbClr val="555555"/>
                </a:solidFill>
                <a:latin typeface="UbuntuMono-Regular"/>
              </a:rPr>
              <a:t>= </a:t>
            </a:r>
            <a:r>
              <a:rPr lang="pt-BR" sz="1800" b="0" i="0" u="none" strike="noStrike" baseline="0" dirty="0">
                <a:solidFill>
                  <a:srgbClr val="FF6600"/>
                </a:solidFill>
                <a:latin typeface="UbuntuMono-Regular"/>
              </a:rPr>
              <a:t>154</a:t>
            </a:r>
            <a:r>
              <a:rPr lang="pt-BR" sz="1800" b="0" i="0" u="none" strike="noStrike" baseline="0" dirty="0">
                <a:solidFill>
                  <a:srgbClr val="000000"/>
                </a:solidFill>
                <a:latin typeface="UbuntuMono-Regular"/>
              </a:rPr>
              <a:t>)</a:t>
            </a:r>
          </a:p>
          <a:p>
            <a:pPr algn="l"/>
            <a:r>
              <a:rPr lang="en-GB" sz="1800" b="0" i="0" u="none" strike="noStrike" baseline="0" dirty="0" err="1">
                <a:solidFill>
                  <a:srgbClr val="000089"/>
                </a:solidFill>
                <a:latin typeface="UbuntuMono-Regular"/>
              </a:rPr>
              <a:t>X_reduced</a:t>
            </a:r>
            <a:r>
              <a:rPr lang="en-GB" sz="1800" b="0" i="0" u="none" strike="noStrike" baseline="0" dirty="0">
                <a:solidFill>
                  <a:srgbClr val="000089"/>
                </a:solidFill>
                <a:latin typeface="UbuntuMono-Regular"/>
              </a:rPr>
              <a:t> </a:t>
            </a:r>
            <a:r>
              <a:rPr lang="en-GB" sz="1800" b="0" i="0" u="none" strike="noStrike" baseline="0" dirty="0">
                <a:solidFill>
                  <a:srgbClr val="555555"/>
                </a:solidFill>
                <a:latin typeface="UbuntuMono-Regular"/>
              </a:rPr>
              <a:t>= </a:t>
            </a:r>
            <a:r>
              <a:rPr lang="en-GB" sz="1800" b="0" i="0" u="none" strike="noStrike" baseline="0" dirty="0" err="1">
                <a:solidFill>
                  <a:srgbClr val="000089"/>
                </a:solidFill>
                <a:latin typeface="UbuntuMono-Regular"/>
              </a:rPr>
              <a:t>pca</a:t>
            </a:r>
            <a:r>
              <a:rPr lang="en-GB" sz="1800" b="0" i="0" u="none" strike="noStrike" baseline="0" dirty="0" err="1">
                <a:solidFill>
                  <a:srgbClr val="555555"/>
                </a:solidFill>
                <a:latin typeface="UbuntuMono-Regular"/>
              </a:rPr>
              <a:t>.</a:t>
            </a:r>
            <a:r>
              <a:rPr lang="en-GB" sz="1800" b="0" i="0" u="none" strike="noStrike" baseline="0" dirty="0" err="1">
                <a:solidFill>
                  <a:srgbClr val="000089"/>
                </a:solidFill>
                <a:latin typeface="UbuntuMono-Regular"/>
              </a:rPr>
              <a:t>fit_transform</a:t>
            </a:r>
            <a:r>
              <a:rPr lang="en-GB" sz="1800" b="0" i="0" u="none" strike="noStrike" baseline="0" dirty="0">
                <a:solidFill>
                  <a:srgbClr val="000000"/>
                </a:solidFill>
                <a:latin typeface="UbuntuMono-Regular"/>
              </a:rPr>
              <a:t>(</a:t>
            </a:r>
            <a:r>
              <a:rPr lang="en-GB" sz="1800" b="0" i="0" u="none" strike="noStrike" baseline="0" dirty="0" err="1">
                <a:solidFill>
                  <a:srgbClr val="000089"/>
                </a:solidFill>
                <a:latin typeface="UbuntuMono-Regular"/>
              </a:rPr>
              <a:t>X_train</a:t>
            </a:r>
            <a:r>
              <a:rPr lang="en-GB" sz="1800" b="0" i="0" u="none" strike="noStrike" baseline="0" dirty="0">
                <a:solidFill>
                  <a:srgbClr val="000000"/>
                </a:solidFill>
                <a:latin typeface="UbuntuMono-Regular"/>
              </a:rPr>
              <a:t>)</a:t>
            </a:r>
          </a:p>
          <a:p>
            <a:pPr algn="l"/>
            <a:r>
              <a:rPr lang="en-GB" sz="1800" b="0" i="0" u="none" strike="noStrike" baseline="0" dirty="0" err="1">
                <a:solidFill>
                  <a:srgbClr val="000089"/>
                </a:solidFill>
                <a:latin typeface="UbuntuMono-Regular"/>
              </a:rPr>
              <a:t>X_recovered</a:t>
            </a:r>
            <a:r>
              <a:rPr lang="en-GB" sz="1800" b="0" i="0" u="none" strike="noStrike" baseline="0" dirty="0">
                <a:solidFill>
                  <a:srgbClr val="000089"/>
                </a:solidFill>
                <a:latin typeface="UbuntuMono-Regular"/>
              </a:rPr>
              <a:t> </a:t>
            </a:r>
            <a:r>
              <a:rPr lang="en-GB" sz="1800" b="0" i="0" u="none" strike="noStrike" baseline="0" dirty="0">
                <a:solidFill>
                  <a:srgbClr val="555555"/>
                </a:solidFill>
                <a:latin typeface="UbuntuMono-Regular"/>
              </a:rPr>
              <a:t>= </a:t>
            </a:r>
            <a:r>
              <a:rPr lang="en-GB" sz="1800" b="0" i="0" u="none" strike="noStrike" baseline="0" dirty="0" err="1">
                <a:solidFill>
                  <a:srgbClr val="000089"/>
                </a:solidFill>
                <a:latin typeface="UbuntuMono-Regular"/>
              </a:rPr>
              <a:t>pca</a:t>
            </a:r>
            <a:r>
              <a:rPr lang="en-GB" sz="1800" b="0" i="0" u="none" strike="noStrike" baseline="0" dirty="0" err="1">
                <a:solidFill>
                  <a:srgbClr val="555555"/>
                </a:solidFill>
                <a:latin typeface="UbuntuMono-Regular"/>
              </a:rPr>
              <a:t>.</a:t>
            </a:r>
            <a:r>
              <a:rPr lang="en-GB" sz="1800" b="0" i="0" u="none" strike="noStrike" baseline="0" dirty="0" err="1">
                <a:solidFill>
                  <a:srgbClr val="000089"/>
                </a:solidFill>
                <a:latin typeface="UbuntuMono-Regular"/>
              </a:rPr>
              <a:t>inverse_transform</a:t>
            </a:r>
            <a:r>
              <a:rPr lang="en-GB" sz="1800" b="0" i="0" u="none" strike="noStrike" baseline="0" dirty="0">
                <a:solidFill>
                  <a:srgbClr val="000000"/>
                </a:solidFill>
                <a:latin typeface="UbuntuMono-Regular"/>
              </a:rPr>
              <a:t>(</a:t>
            </a:r>
            <a:r>
              <a:rPr lang="en-GB" sz="1800" b="0" i="0" u="none" strike="noStrike" baseline="0" dirty="0" err="1">
                <a:solidFill>
                  <a:srgbClr val="000089"/>
                </a:solidFill>
                <a:latin typeface="UbuntuMono-Regular"/>
              </a:rPr>
              <a:t>X_reduced</a:t>
            </a:r>
            <a:r>
              <a:rPr lang="en-GB" sz="1800" b="0" i="0" u="none" strike="noStrike" baseline="0" dirty="0">
                <a:solidFill>
                  <a:srgbClr val="000000"/>
                </a:solidFill>
                <a:latin typeface="UbuntuMono-Regular"/>
              </a:rPr>
              <a:t>)</a:t>
            </a:r>
            <a:endParaRPr lang="es-ES" dirty="0"/>
          </a:p>
          <a:p>
            <a:pPr marL="285750" indent="-285750">
              <a:buFont typeface="Arial" panose="020B0604020202020204" pitchFamily="34" charset="0"/>
              <a:buChar char="•"/>
            </a:pPr>
            <a:endParaRPr lang="en-GB" dirty="0"/>
          </a:p>
        </p:txBody>
      </p:sp>
      <p:pic>
        <p:nvPicPr>
          <p:cNvPr id="6" name="Imagen 5">
            <a:extLst>
              <a:ext uri="{FF2B5EF4-FFF2-40B4-BE49-F238E27FC236}">
                <a16:creationId xmlns:a16="http://schemas.microsoft.com/office/drawing/2014/main" id="{66A9870C-42A6-4334-8FA8-DB00FAEFCBF7}"/>
              </a:ext>
            </a:extLst>
          </p:cNvPr>
          <p:cNvPicPr>
            <a:picLocks noChangeAspect="1"/>
          </p:cNvPicPr>
          <p:nvPr/>
        </p:nvPicPr>
        <p:blipFill>
          <a:blip r:embed="rId3"/>
          <a:stretch>
            <a:fillRect/>
          </a:stretch>
        </p:blipFill>
        <p:spPr>
          <a:xfrm>
            <a:off x="7248128" y="5265328"/>
            <a:ext cx="2952328" cy="1491418"/>
          </a:xfrm>
          <a:prstGeom prst="rect">
            <a:avLst/>
          </a:prstGeom>
        </p:spPr>
      </p:pic>
    </p:spTree>
    <p:extLst>
      <p:ext uri="{BB962C8B-B14F-4D97-AF65-F5344CB8AC3E}">
        <p14:creationId xmlns:p14="http://schemas.microsoft.com/office/powerpoint/2010/main" val="286239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Manifold </a:t>
            </a:r>
            <a:r>
              <a:rPr lang="es-ES" b="1" dirty="0" err="1"/>
              <a:t>Learning</a:t>
            </a:r>
            <a:endParaRPr lang="en-GB" b="1" dirty="0"/>
          </a:p>
        </p:txBody>
      </p:sp>
      <p:pic>
        <p:nvPicPr>
          <p:cNvPr id="7" name="Imagen 6">
            <a:extLst>
              <a:ext uri="{FF2B5EF4-FFF2-40B4-BE49-F238E27FC236}">
                <a16:creationId xmlns:a16="http://schemas.microsoft.com/office/drawing/2014/main" id="{28C5706A-F64F-482D-8A3C-81C36C8444DB}"/>
              </a:ext>
            </a:extLst>
          </p:cNvPr>
          <p:cNvPicPr>
            <a:picLocks noChangeAspect="1"/>
          </p:cNvPicPr>
          <p:nvPr/>
        </p:nvPicPr>
        <p:blipFill rotWithShape="1">
          <a:blip r:embed="rId3"/>
          <a:srcRect r="31619"/>
          <a:stretch/>
        </p:blipFill>
        <p:spPr>
          <a:xfrm>
            <a:off x="9192344" y="4705405"/>
            <a:ext cx="2889760" cy="1458151"/>
          </a:xfrm>
          <a:prstGeom prst="rect">
            <a:avLst/>
          </a:prstGeom>
        </p:spPr>
      </p:pic>
      <p:sp>
        <p:nvSpPr>
          <p:cNvPr id="8" name="CuadroTexto 7">
            <a:extLst>
              <a:ext uri="{FF2B5EF4-FFF2-40B4-BE49-F238E27FC236}">
                <a16:creationId xmlns:a16="http://schemas.microsoft.com/office/drawing/2014/main" id="{79B3624C-F4C8-4FA3-AFF4-15E74CD9BACD}"/>
              </a:ext>
            </a:extLst>
          </p:cNvPr>
          <p:cNvSpPr txBox="1"/>
          <p:nvPr/>
        </p:nvSpPr>
        <p:spPr>
          <a:xfrm>
            <a:off x="6168008" y="1566084"/>
            <a:ext cx="5688632"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t>Kernel</a:t>
            </a:r>
            <a:r>
              <a:rPr lang="es-ES" dirty="0"/>
              <a:t> PCA: Transforma los datos con una función no lineal, aplica el PCA y proyecta sobre un espacio d-dimensional.</a:t>
            </a:r>
          </a:p>
          <a:p>
            <a:pPr marL="285750" indent="-285750">
              <a:buFont typeface="Arial" panose="020B0604020202020204" pitchFamily="34" charset="0"/>
              <a:buChar char="•"/>
            </a:pPr>
            <a:r>
              <a:rPr lang="es-ES" dirty="0"/>
              <a:t>Linear Local </a:t>
            </a:r>
            <a:r>
              <a:rPr lang="es-ES" dirty="0" err="1"/>
              <a:t>Embedding</a:t>
            </a:r>
            <a:r>
              <a:rPr lang="es-ES" dirty="0"/>
              <a:t> (LLE): Codifica las relaciones lineales con sus vecinos y las usa para buscar los vectores d-dimensionales que mejor conservan esta propiedad.</a:t>
            </a:r>
          </a:p>
          <a:p>
            <a:pPr marL="285750" indent="-285750">
              <a:buFont typeface="Arial" panose="020B0604020202020204" pitchFamily="34" charset="0"/>
              <a:buChar char="•"/>
            </a:pPr>
            <a:r>
              <a:rPr lang="es-ES" dirty="0" err="1"/>
              <a:t>Isomap</a:t>
            </a:r>
            <a:r>
              <a:rPr lang="es-ES" dirty="0"/>
              <a:t>: Similar a LLE pero preserva las distancias geodésicas entre los vecinos.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n-GB" dirty="0"/>
          </a:p>
        </p:txBody>
      </p:sp>
      <p:pic>
        <p:nvPicPr>
          <p:cNvPr id="12" name="Imagen 11">
            <a:extLst>
              <a:ext uri="{FF2B5EF4-FFF2-40B4-BE49-F238E27FC236}">
                <a16:creationId xmlns:a16="http://schemas.microsoft.com/office/drawing/2014/main" id="{F33A344D-5D3A-4ACD-A6EC-2A0C7BD5DEAA}"/>
              </a:ext>
            </a:extLst>
          </p:cNvPr>
          <p:cNvPicPr>
            <a:picLocks noChangeAspect="1"/>
          </p:cNvPicPr>
          <p:nvPr/>
        </p:nvPicPr>
        <p:blipFill>
          <a:blip r:embed="rId4"/>
          <a:stretch>
            <a:fillRect/>
          </a:stretch>
        </p:blipFill>
        <p:spPr>
          <a:xfrm>
            <a:off x="6384032" y="4293096"/>
            <a:ext cx="2903795" cy="2348880"/>
          </a:xfrm>
          <a:prstGeom prst="rect">
            <a:avLst/>
          </a:prstGeom>
        </p:spPr>
      </p:pic>
    </p:spTree>
    <p:extLst>
      <p:ext uri="{BB962C8B-B14F-4D97-AF65-F5344CB8AC3E}">
        <p14:creationId xmlns:p14="http://schemas.microsoft.com/office/powerpoint/2010/main" val="422899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2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A30044A-B8EF-4CB2-B304-5D8FB6A53F29}"/>
              </a:ext>
            </a:extLst>
          </p:cNvPr>
          <p:cNvSpPr/>
          <p:nvPr/>
        </p:nvSpPr>
        <p:spPr>
          <a:xfrm>
            <a:off x="6096000" y="1913076"/>
            <a:ext cx="5806999" cy="30318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Unidad Temática 2:</a:t>
            </a:r>
          </a:p>
          <a:p>
            <a:pPr algn="ctr"/>
            <a:endParaRPr lang="es-ES" sz="2400" dirty="0"/>
          </a:p>
          <a:p>
            <a:pPr algn="ctr"/>
            <a:r>
              <a:rPr lang="es-ES" sz="2400" dirty="0"/>
              <a:t>Aplicación de modelos no supervisados</a:t>
            </a:r>
          </a:p>
        </p:txBody>
      </p:sp>
    </p:spTree>
    <p:extLst>
      <p:ext uri="{BB962C8B-B14F-4D97-AF65-F5344CB8AC3E}">
        <p14:creationId xmlns:p14="http://schemas.microsoft.com/office/powerpoint/2010/main" val="3134952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endParaRPr lang="es-ES" sz="2400" dirty="0"/>
          </a:p>
          <a:p>
            <a:pPr algn="ctr"/>
            <a:r>
              <a:rPr lang="es-ES" sz="2400" dirty="0" err="1"/>
              <a:t>Clustering</a:t>
            </a:r>
            <a:r>
              <a:rPr lang="es-ES" sz="2400" dirty="0"/>
              <a:t> Jerárquico</a:t>
            </a:r>
          </a:p>
        </p:txBody>
      </p:sp>
    </p:spTree>
    <p:extLst>
      <p:ext uri="{BB962C8B-B14F-4D97-AF65-F5344CB8AC3E}">
        <p14:creationId xmlns:p14="http://schemas.microsoft.com/office/powerpoint/2010/main" val="252070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200329"/>
          </a:xfrm>
          <a:prstGeom prst="rect">
            <a:avLst/>
          </a:prstGeom>
          <a:noFill/>
        </p:spPr>
        <p:txBody>
          <a:bodyPr wrap="square" rtlCol="0">
            <a:spAutoFit/>
          </a:bodyPr>
          <a:lstStyle/>
          <a:p>
            <a:r>
              <a:rPr lang="es-ES" dirty="0"/>
              <a:t>Elementos Principales:</a:t>
            </a:r>
          </a:p>
          <a:p>
            <a:pPr marL="285750" indent="-285750">
              <a:buFont typeface="Arial" panose="020B0604020202020204" pitchFamily="34" charset="0"/>
              <a:buChar char="•"/>
            </a:pPr>
            <a:r>
              <a:rPr lang="es-ES" dirty="0"/>
              <a:t>Puntos en un espacio n-dimensional</a:t>
            </a:r>
          </a:p>
          <a:p>
            <a:pPr marL="285750" indent="-285750">
              <a:buFont typeface="Arial" panose="020B0604020202020204" pitchFamily="34" charset="0"/>
              <a:buChar char="•"/>
            </a:pPr>
            <a:r>
              <a:rPr lang="es-ES" dirty="0"/>
              <a:t>Definición de distancia entre </a:t>
            </a:r>
            <a:r>
              <a:rPr lang="es-ES" dirty="0" err="1"/>
              <a:t>clusters</a:t>
            </a:r>
            <a:endParaRPr lang="es-ES" dirty="0"/>
          </a:p>
          <a:p>
            <a:pPr marL="285750" indent="-285750">
              <a:buFont typeface="Arial" panose="020B0604020202020204" pitchFamily="34" charset="0"/>
              <a:buChar char="•"/>
            </a:pPr>
            <a:r>
              <a:rPr lang="es-ES" dirty="0"/>
              <a:t>Definición de punto de corte en </a:t>
            </a:r>
            <a:r>
              <a:rPr lang="es-ES" dirty="0" err="1"/>
              <a:t>Dendrograma</a:t>
            </a:r>
            <a:endParaRPr lang="en-GB" dirty="0"/>
          </a:p>
        </p:txBody>
      </p:sp>
      <p:pic>
        <p:nvPicPr>
          <p:cNvPr id="4098" name="Picture 2">
            <a:extLst>
              <a:ext uri="{FF2B5EF4-FFF2-40B4-BE49-F238E27FC236}">
                <a16:creationId xmlns:a16="http://schemas.microsoft.com/office/drawing/2014/main" id="{620B2BC5-BABE-409E-B300-4D73E8AAA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2" t="6299" r="21251" b="15350"/>
          <a:stretch/>
        </p:blipFill>
        <p:spPr bwMode="auto">
          <a:xfrm>
            <a:off x="8957769" y="4502779"/>
            <a:ext cx="3069518" cy="203596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BAFE360-8EB0-4B7B-9E0F-8588F58F2FB5}"/>
              </a:ext>
            </a:extLst>
          </p:cNvPr>
          <p:cNvSpPr txBox="1"/>
          <p:nvPr/>
        </p:nvSpPr>
        <p:spPr>
          <a:xfrm>
            <a:off x="6229273" y="2488828"/>
            <a:ext cx="5664742" cy="2031325"/>
          </a:xfrm>
          <a:prstGeom prst="rect">
            <a:avLst/>
          </a:prstGeom>
          <a:noFill/>
        </p:spPr>
        <p:txBody>
          <a:bodyPr wrap="square" rtlCol="0">
            <a:spAutoFit/>
          </a:bodyPr>
          <a:lstStyle/>
          <a:p>
            <a:r>
              <a:rPr lang="es-ES" b="1" dirty="0" err="1"/>
              <a:t>Dendrograma</a:t>
            </a:r>
            <a:endParaRPr lang="es-ES" b="1" dirty="0"/>
          </a:p>
          <a:p>
            <a:r>
              <a:rPr lang="es-ES" b="1" dirty="0"/>
              <a:t>Eje X</a:t>
            </a:r>
            <a:r>
              <a:rPr lang="es-ES" dirty="0"/>
              <a:t>: Puntos </a:t>
            </a:r>
            <a:r>
              <a:rPr lang="es-ES" dirty="0" err="1"/>
              <a:t>clusterizados</a:t>
            </a:r>
            <a:endParaRPr lang="es-ES" b="1" dirty="0"/>
          </a:p>
          <a:p>
            <a:r>
              <a:rPr lang="es-ES" b="1" dirty="0"/>
              <a:t>Eje Y</a:t>
            </a:r>
            <a:r>
              <a:rPr lang="es-ES" dirty="0"/>
              <a:t>: Distancias</a:t>
            </a:r>
          </a:p>
          <a:p>
            <a:r>
              <a:rPr lang="es-ES" b="1" dirty="0"/>
              <a:t>Ramas del árbol</a:t>
            </a:r>
            <a:r>
              <a:rPr lang="es-ES" dirty="0"/>
              <a:t>: Conectan las distintas hojas del </a:t>
            </a:r>
            <a:r>
              <a:rPr lang="es-ES" dirty="0" err="1"/>
              <a:t>dendrograma</a:t>
            </a:r>
            <a:r>
              <a:rPr lang="es-ES" dirty="0"/>
              <a:t>. Dos grupos conectados por una rama que se bifurca en y</a:t>
            </a:r>
            <a:r>
              <a:rPr lang="es-ES" baseline="-25000" dirty="0"/>
              <a:t>0</a:t>
            </a:r>
            <a:r>
              <a:rPr lang="es-ES" dirty="0"/>
              <a:t> dan lugar a dos </a:t>
            </a:r>
            <a:r>
              <a:rPr lang="es-ES" dirty="0" err="1"/>
              <a:t>clusters</a:t>
            </a:r>
            <a:r>
              <a:rPr lang="es-ES" dirty="0"/>
              <a:t> que distan y</a:t>
            </a:r>
            <a:r>
              <a:rPr lang="es-ES" baseline="-25000" dirty="0"/>
              <a:t>0 </a:t>
            </a:r>
            <a:r>
              <a:rPr lang="es-ES" dirty="0"/>
              <a:t>el uno del otro.</a:t>
            </a:r>
            <a:endParaRPr lang="en-GB" dirty="0"/>
          </a:p>
        </p:txBody>
      </p:sp>
      <p:sp>
        <p:nvSpPr>
          <p:cNvPr id="11" name="CuadroTexto 10">
            <a:extLst>
              <a:ext uri="{FF2B5EF4-FFF2-40B4-BE49-F238E27FC236}">
                <a16:creationId xmlns:a16="http://schemas.microsoft.com/office/drawing/2014/main" id="{87DC313A-A849-4A23-B794-5E462F29E620}"/>
              </a:ext>
            </a:extLst>
          </p:cNvPr>
          <p:cNvSpPr txBox="1"/>
          <p:nvPr/>
        </p:nvSpPr>
        <p:spPr>
          <a:xfrm>
            <a:off x="6229273" y="4433044"/>
            <a:ext cx="2728496" cy="2308324"/>
          </a:xfrm>
          <a:prstGeom prst="rect">
            <a:avLst/>
          </a:prstGeom>
          <a:noFill/>
        </p:spPr>
        <p:txBody>
          <a:bodyPr wrap="square" rtlCol="0">
            <a:spAutoFit/>
          </a:bodyPr>
          <a:lstStyle/>
          <a:p>
            <a:pPr marL="285750" indent="-285750">
              <a:buFont typeface="Arial" panose="020B0604020202020204" pitchFamily="34" charset="0"/>
              <a:buChar char="•"/>
            </a:pPr>
            <a:r>
              <a:rPr lang="es-ES" dirty="0"/>
              <a:t>Corte &gt; A: 2 </a:t>
            </a:r>
            <a:r>
              <a:rPr lang="es-ES" dirty="0" err="1"/>
              <a:t>clusters</a:t>
            </a:r>
            <a:endParaRPr lang="es-ES" dirty="0"/>
          </a:p>
          <a:p>
            <a:r>
              <a:rPr lang="es-ES" dirty="0"/>
              <a:t>      d(C1, C2) = 0.65</a:t>
            </a:r>
          </a:p>
          <a:p>
            <a:endParaRPr lang="es-ES" dirty="0"/>
          </a:p>
          <a:p>
            <a:pPr marL="285750" indent="-285750">
              <a:buFont typeface="Arial" panose="020B0604020202020204" pitchFamily="34" charset="0"/>
              <a:buChar char="•"/>
            </a:pPr>
            <a:r>
              <a:rPr lang="es-ES" dirty="0"/>
              <a:t>A &gt; Corte &gt; B: 4 </a:t>
            </a:r>
            <a:r>
              <a:rPr lang="es-ES" dirty="0" err="1"/>
              <a:t>clusters</a:t>
            </a:r>
            <a:endParaRPr lang="es-ES" dirty="0"/>
          </a:p>
          <a:p>
            <a:r>
              <a:rPr lang="es-ES" dirty="0"/>
              <a:t>      d(C1, C2) = 0.55</a:t>
            </a:r>
          </a:p>
          <a:p>
            <a:r>
              <a:rPr lang="es-ES" dirty="0"/>
              <a:t>      d(C3, C4) = 0.57</a:t>
            </a:r>
          </a:p>
          <a:p>
            <a:r>
              <a:rPr lang="es-ES" dirty="0"/>
              <a:t>      d(C1, C4) = 0.65</a:t>
            </a:r>
          </a:p>
          <a:p>
            <a:r>
              <a:rPr lang="es-ES" dirty="0"/>
              <a:t>       </a:t>
            </a:r>
            <a:endParaRPr lang="en-GB" dirty="0"/>
          </a:p>
        </p:txBody>
      </p:sp>
    </p:spTree>
    <p:extLst>
      <p:ext uri="{BB962C8B-B14F-4D97-AF65-F5344CB8AC3E}">
        <p14:creationId xmlns:p14="http://schemas.microsoft.com/office/powerpoint/2010/main" val="3536155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03257" y="1268760"/>
            <a:ext cx="5760640" cy="1754326"/>
          </a:xfrm>
          <a:prstGeom prst="rect">
            <a:avLst/>
          </a:prstGeom>
          <a:noFill/>
        </p:spPr>
        <p:txBody>
          <a:bodyPr wrap="square" rtlCol="0">
            <a:spAutoFit/>
          </a:bodyPr>
          <a:lstStyle/>
          <a:p>
            <a:r>
              <a:rPr lang="es-ES" b="1" dirty="0"/>
              <a:t>Single </a:t>
            </a:r>
            <a:r>
              <a:rPr lang="es-ES" b="1" dirty="0" err="1"/>
              <a:t>Linkage</a:t>
            </a:r>
            <a:r>
              <a:rPr lang="es-ES" b="1" dirty="0"/>
              <a:t>: </a:t>
            </a:r>
            <a:r>
              <a:rPr lang="es-ES" dirty="0"/>
              <a:t>Se define la distancia entre </a:t>
            </a:r>
            <a:r>
              <a:rPr lang="es-ES" dirty="0" err="1"/>
              <a:t>clusters</a:t>
            </a:r>
            <a:r>
              <a:rPr lang="es-ES" dirty="0"/>
              <a:t> como la distancia entre sus puntos más cercanos.</a:t>
            </a:r>
          </a:p>
          <a:p>
            <a:pPr marL="285750" indent="-285750">
              <a:buFont typeface="Arial" panose="020B0604020202020204" pitchFamily="34" charset="0"/>
              <a:buChar char="•"/>
            </a:pPr>
            <a:r>
              <a:rPr lang="es-ES" dirty="0"/>
              <a:t>Mucha importancia a la cercanía local</a:t>
            </a:r>
          </a:p>
          <a:p>
            <a:pPr marL="285750" indent="-285750">
              <a:buFont typeface="Arial" panose="020B0604020202020204" pitchFamily="34" charset="0"/>
              <a:buChar char="•"/>
            </a:pPr>
            <a:r>
              <a:rPr lang="es-ES" dirty="0"/>
              <a:t>Puede proporcional </a:t>
            </a:r>
            <a:r>
              <a:rPr lang="es-ES" dirty="0" err="1"/>
              <a:t>clusters</a:t>
            </a:r>
            <a:r>
              <a:rPr lang="es-ES" dirty="0"/>
              <a:t> no elípticos, normalmente alargados</a:t>
            </a:r>
          </a:p>
          <a:p>
            <a:pPr marL="285750" indent="-285750">
              <a:buFont typeface="Arial" panose="020B0604020202020204" pitchFamily="34" charset="0"/>
              <a:buChar char="•"/>
            </a:pPr>
            <a:r>
              <a:rPr lang="es-ES" dirty="0"/>
              <a:t>Sensible a </a:t>
            </a:r>
            <a:r>
              <a:rPr lang="es-ES" dirty="0" err="1"/>
              <a:t>outliers</a:t>
            </a:r>
            <a:endParaRPr lang="en-GB" dirty="0"/>
          </a:p>
        </p:txBody>
      </p:sp>
      <p:pic>
        <p:nvPicPr>
          <p:cNvPr id="3074" name="Picture 2" descr="single linkage">
            <a:extLst>
              <a:ext uri="{FF2B5EF4-FFF2-40B4-BE49-F238E27FC236}">
                <a16:creationId xmlns:a16="http://schemas.microsoft.com/office/drawing/2014/main" id="{86C3BAD3-5E5E-4F0F-BD95-3BB5DD4FE1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569" b="16027"/>
          <a:stretch/>
        </p:blipFill>
        <p:spPr bwMode="auto">
          <a:xfrm>
            <a:off x="9336360" y="2387751"/>
            <a:ext cx="1882647" cy="67557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6254A73-BF4F-4B00-A392-A1D8B572060E}"/>
              </a:ext>
            </a:extLst>
          </p:cNvPr>
          <p:cNvSpPr txBox="1"/>
          <p:nvPr/>
        </p:nvSpPr>
        <p:spPr>
          <a:xfrm>
            <a:off x="6103257" y="3035389"/>
            <a:ext cx="5760640" cy="1754326"/>
          </a:xfrm>
          <a:prstGeom prst="rect">
            <a:avLst/>
          </a:prstGeom>
          <a:noFill/>
        </p:spPr>
        <p:txBody>
          <a:bodyPr wrap="square" rtlCol="0">
            <a:spAutoFit/>
          </a:bodyPr>
          <a:lstStyle/>
          <a:p>
            <a:r>
              <a:rPr lang="es-ES" b="1" dirty="0"/>
              <a:t>Complete </a:t>
            </a:r>
            <a:r>
              <a:rPr lang="es-ES" b="1" dirty="0" err="1"/>
              <a:t>Linkage</a:t>
            </a:r>
            <a:r>
              <a:rPr lang="es-ES" b="1" dirty="0"/>
              <a:t>: </a:t>
            </a:r>
            <a:r>
              <a:rPr lang="es-ES" dirty="0"/>
              <a:t>Se define la distancia entre </a:t>
            </a:r>
            <a:r>
              <a:rPr lang="es-ES" dirty="0" err="1"/>
              <a:t>clusters</a:t>
            </a:r>
            <a:r>
              <a:rPr lang="es-ES" dirty="0"/>
              <a:t> como la distancia entre sus puntos más lejanos.</a:t>
            </a:r>
          </a:p>
          <a:p>
            <a:pPr marL="285750" indent="-285750">
              <a:buFont typeface="Arial" panose="020B0604020202020204" pitchFamily="34" charset="0"/>
              <a:buChar char="•"/>
            </a:pPr>
            <a:r>
              <a:rPr lang="es-ES" dirty="0"/>
              <a:t>Tiene en cuenta interacciones no locales</a:t>
            </a:r>
          </a:p>
          <a:p>
            <a:pPr marL="285750" indent="-285750">
              <a:buFont typeface="Arial" panose="020B0604020202020204" pitchFamily="34" charset="0"/>
              <a:buChar char="•"/>
            </a:pPr>
            <a:r>
              <a:rPr lang="es-ES" dirty="0"/>
              <a:t>Da lugar a </a:t>
            </a:r>
            <a:r>
              <a:rPr lang="es-ES" dirty="0" err="1"/>
              <a:t>clusters</a:t>
            </a:r>
            <a:r>
              <a:rPr lang="es-ES" dirty="0"/>
              <a:t> compactos</a:t>
            </a:r>
          </a:p>
          <a:p>
            <a:pPr marL="285750" indent="-285750">
              <a:buFont typeface="Arial" panose="020B0604020202020204" pitchFamily="34" charset="0"/>
              <a:buChar char="•"/>
            </a:pPr>
            <a:r>
              <a:rPr lang="es-ES" dirty="0"/>
              <a:t>Sensible a </a:t>
            </a:r>
            <a:r>
              <a:rPr lang="es-ES" dirty="0" err="1"/>
              <a:t>outliers</a:t>
            </a:r>
            <a:endParaRPr lang="es-ES" dirty="0"/>
          </a:p>
          <a:p>
            <a:endParaRPr lang="en-GB" dirty="0"/>
          </a:p>
        </p:txBody>
      </p:sp>
      <p:pic>
        <p:nvPicPr>
          <p:cNvPr id="3076" name="Picture 4" descr="complete linkage">
            <a:extLst>
              <a:ext uri="{FF2B5EF4-FFF2-40B4-BE49-F238E27FC236}">
                <a16:creationId xmlns:a16="http://schemas.microsoft.com/office/drawing/2014/main" id="{3EF36177-B834-455C-AA4A-13C37791D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609" b="14186"/>
          <a:stretch/>
        </p:blipFill>
        <p:spPr bwMode="auto">
          <a:xfrm>
            <a:off x="9347304" y="3912552"/>
            <a:ext cx="1860758"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2D265E6-B7C2-4062-915A-FB40D1795832}"/>
              </a:ext>
            </a:extLst>
          </p:cNvPr>
          <p:cNvPicPr>
            <a:picLocks noChangeAspect="1"/>
          </p:cNvPicPr>
          <p:nvPr/>
        </p:nvPicPr>
        <p:blipFill>
          <a:blip r:embed="rId5"/>
          <a:stretch>
            <a:fillRect/>
          </a:stretch>
        </p:blipFill>
        <p:spPr>
          <a:xfrm>
            <a:off x="6456040" y="4683884"/>
            <a:ext cx="4968552" cy="2064179"/>
          </a:xfrm>
          <a:prstGeom prst="rect">
            <a:avLst/>
          </a:prstGeom>
        </p:spPr>
      </p:pic>
    </p:spTree>
    <p:extLst>
      <p:ext uri="{BB962C8B-B14F-4D97-AF65-F5344CB8AC3E}">
        <p14:creationId xmlns:p14="http://schemas.microsoft.com/office/powerpoint/2010/main" val="96277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477328"/>
          </a:xfrm>
          <a:prstGeom prst="rect">
            <a:avLst/>
          </a:prstGeom>
          <a:noFill/>
        </p:spPr>
        <p:txBody>
          <a:bodyPr wrap="square" rtlCol="0">
            <a:spAutoFit/>
          </a:bodyPr>
          <a:lstStyle/>
          <a:p>
            <a:r>
              <a:rPr lang="es-ES" b="1" dirty="0" err="1"/>
              <a:t>Average</a:t>
            </a:r>
            <a:r>
              <a:rPr lang="es-ES" b="1" dirty="0"/>
              <a:t> </a:t>
            </a:r>
            <a:r>
              <a:rPr lang="es-ES" b="1" dirty="0" err="1"/>
              <a:t>Linkage</a:t>
            </a:r>
            <a:r>
              <a:rPr lang="es-ES" b="1" dirty="0"/>
              <a:t>: </a:t>
            </a:r>
            <a:r>
              <a:rPr lang="es-ES" dirty="0"/>
              <a:t>Se define la distancia entre </a:t>
            </a:r>
            <a:r>
              <a:rPr lang="es-ES" dirty="0" err="1"/>
              <a:t>clusters</a:t>
            </a:r>
            <a:r>
              <a:rPr lang="es-ES" dirty="0"/>
              <a:t> como la media de las distancias entre sus puntos.</a:t>
            </a:r>
          </a:p>
          <a:p>
            <a:pPr marL="285750" indent="-285750">
              <a:buFont typeface="Arial" panose="020B0604020202020204" pitchFamily="34" charset="0"/>
              <a:buChar char="•"/>
            </a:pPr>
            <a:r>
              <a:rPr lang="es-ES" dirty="0"/>
              <a:t>Mejora algunos de los problemas del Complete Link y el Single Link</a:t>
            </a:r>
          </a:p>
          <a:p>
            <a:pPr marL="285750" indent="-285750">
              <a:buFont typeface="Arial" panose="020B0604020202020204" pitchFamily="34" charset="0"/>
              <a:buChar char="•"/>
            </a:pPr>
            <a:r>
              <a:rPr lang="es-ES" dirty="0"/>
              <a:t>Computacionalmente puede ser muy costoso</a:t>
            </a:r>
            <a:endParaRPr lang="en-GB" dirty="0"/>
          </a:p>
        </p:txBody>
      </p:sp>
      <p:sp>
        <p:nvSpPr>
          <p:cNvPr id="8" name="CuadroTexto 7">
            <a:extLst>
              <a:ext uri="{FF2B5EF4-FFF2-40B4-BE49-F238E27FC236}">
                <a16:creationId xmlns:a16="http://schemas.microsoft.com/office/drawing/2014/main" id="{46254A73-BF4F-4B00-A392-A1D8B572060E}"/>
              </a:ext>
            </a:extLst>
          </p:cNvPr>
          <p:cNvSpPr txBox="1"/>
          <p:nvPr/>
        </p:nvSpPr>
        <p:spPr>
          <a:xfrm>
            <a:off x="6168008" y="3697837"/>
            <a:ext cx="5760640" cy="1477328"/>
          </a:xfrm>
          <a:prstGeom prst="rect">
            <a:avLst/>
          </a:prstGeom>
          <a:noFill/>
        </p:spPr>
        <p:txBody>
          <a:bodyPr wrap="square" rtlCol="0">
            <a:spAutoFit/>
          </a:bodyPr>
          <a:lstStyle/>
          <a:p>
            <a:r>
              <a:rPr lang="es-ES" b="1" dirty="0"/>
              <a:t>Ward </a:t>
            </a:r>
            <a:r>
              <a:rPr lang="es-ES" b="1" dirty="0" err="1"/>
              <a:t>Linkage</a:t>
            </a:r>
            <a:r>
              <a:rPr lang="es-ES" b="1" dirty="0"/>
              <a:t>: </a:t>
            </a:r>
            <a:r>
              <a:rPr lang="es-ES" dirty="0"/>
              <a:t>Para cada par de </a:t>
            </a:r>
            <a:r>
              <a:rPr lang="es-ES" dirty="0" err="1"/>
              <a:t>clusters</a:t>
            </a:r>
            <a:r>
              <a:rPr lang="es-ES" dirty="0"/>
              <a:t>, compara el valor de la función objetivo si se unen y si no se unen. Si el valor de la función objetivo es menor, entonces se unen. También se denomina </a:t>
            </a:r>
            <a:r>
              <a:rPr lang="es-ES" dirty="0" err="1"/>
              <a:t>clustering</a:t>
            </a:r>
            <a:r>
              <a:rPr lang="es-ES" dirty="0"/>
              <a:t> de varianza mínima.</a:t>
            </a:r>
          </a:p>
          <a:p>
            <a:pPr marL="285750" indent="-285750">
              <a:buFont typeface="Arial" panose="020B0604020202020204" pitchFamily="34" charset="0"/>
              <a:buChar char="•"/>
            </a:pPr>
            <a:r>
              <a:rPr lang="es-ES" dirty="0"/>
              <a:t>Da lugar a </a:t>
            </a:r>
            <a:r>
              <a:rPr lang="es-ES" dirty="0" err="1"/>
              <a:t>clusters</a:t>
            </a:r>
            <a:r>
              <a:rPr lang="es-ES" dirty="0"/>
              <a:t> más uniformes</a:t>
            </a:r>
            <a:endParaRPr lang="en-GB" dirty="0"/>
          </a:p>
        </p:txBody>
      </p:sp>
      <p:pic>
        <p:nvPicPr>
          <p:cNvPr id="5122" name="Picture 2" descr="average linkage">
            <a:extLst>
              <a:ext uri="{FF2B5EF4-FFF2-40B4-BE49-F238E27FC236}">
                <a16:creationId xmlns:a16="http://schemas.microsoft.com/office/drawing/2014/main" id="{EE2BE675-22BC-4288-8E25-E778D9B748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9042" y="2731889"/>
            <a:ext cx="1681713" cy="106092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1F4A4B32-798D-454A-935A-ADF80248424C}"/>
              </a:ext>
            </a:extLst>
          </p:cNvPr>
          <p:cNvPicPr>
            <a:picLocks noChangeAspect="1"/>
          </p:cNvPicPr>
          <p:nvPr/>
        </p:nvPicPr>
        <p:blipFill>
          <a:blip r:embed="rId4"/>
          <a:stretch>
            <a:fillRect/>
          </a:stretch>
        </p:blipFill>
        <p:spPr>
          <a:xfrm>
            <a:off x="6240016" y="5366627"/>
            <a:ext cx="1479743" cy="1230725"/>
          </a:xfrm>
          <a:prstGeom prst="rect">
            <a:avLst/>
          </a:prstGeom>
        </p:spPr>
      </p:pic>
      <p:pic>
        <p:nvPicPr>
          <p:cNvPr id="5" name="Imagen 4">
            <a:extLst>
              <a:ext uri="{FF2B5EF4-FFF2-40B4-BE49-F238E27FC236}">
                <a16:creationId xmlns:a16="http://schemas.microsoft.com/office/drawing/2014/main" id="{5435D448-4607-4D11-A1DA-9D126E293335}"/>
              </a:ext>
            </a:extLst>
          </p:cNvPr>
          <p:cNvPicPr>
            <a:picLocks noChangeAspect="1"/>
          </p:cNvPicPr>
          <p:nvPr/>
        </p:nvPicPr>
        <p:blipFill>
          <a:blip r:embed="rId5"/>
          <a:stretch>
            <a:fillRect/>
          </a:stretch>
        </p:blipFill>
        <p:spPr>
          <a:xfrm>
            <a:off x="7719759" y="5466642"/>
            <a:ext cx="4183852" cy="1030693"/>
          </a:xfrm>
          <a:prstGeom prst="rect">
            <a:avLst/>
          </a:prstGeom>
        </p:spPr>
      </p:pic>
    </p:spTree>
    <p:extLst>
      <p:ext uri="{BB962C8B-B14F-4D97-AF65-F5344CB8AC3E}">
        <p14:creationId xmlns:p14="http://schemas.microsoft.com/office/powerpoint/2010/main" val="370197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07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pic>
        <p:nvPicPr>
          <p:cNvPr id="10" name="Picture 2">
            <a:extLst>
              <a:ext uri="{FF2B5EF4-FFF2-40B4-BE49-F238E27FC236}">
                <a16:creationId xmlns:a16="http://schemas.microsoft.com/office/drawing/2014/main" id="{DB35B21C-66C1-4F6D-94D3-32ADEFE633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1340768"/>
            <a:ext cx="4896544" cy="518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249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4" name="CuadroTexto 3">
            <a:extLst>
              <a:ext uri="{FF2B5EF4-FFF2-40B4-BE49-F238E27FC236}">
                <a16:creationId xmlns:a16="http://schemas.microsoft.com/office/drawing/2014/main" id="{B19E72A3-E57F-4FBD-A639-57F4D53CC784}"/>
              </a:ext>
            </a:extLst>
          </p:cNvPr>
          <p:cNvSpPr txBox="1"/>
          <p:nvPr/>
        </p:nvSpPr>
        <p:spPr>
          <a:xfrm>
            <a:off x="6096000" y="1268760"/>
            <a:ext cx="4464496" cy="369332"/>
          </a:xfrm>
          <a:prstGeom prst="rect">
            <a:avLst/>
          </a:prstGeom>
          <a:noFill/>
        </p:spPr>
        <p:txBody>
          <a:bodyPr wrap="square" rtlCol="0">
            <a:spAutoFit/>
          </a:bodyPr>
          <a:lstStyle/>
          <a:p>
            <a:r>
              <a:rPr lang="es-ES" b="1" dirty="0" err="1"/>
              <a:t>Clustering</a:t>
            </a:r>
            <a:r>
              <a:rPr lang="es-ES" b="1" dirty="0"/>
              <a:t> Divisivo</a:t>
            </a:r>
            <a:endParaRPr lang="en-GB" b="1" dirty="0"/>
          </a:p>
        </p:txBody>
      </p:sp>
      <p:pic>
        <p:nvPicPr>
          <p:cNvPr id="10" name="Picture 2" descr="Hierarchical clustering, using it to invest | Quantdare">
            <a:extLst>
              <a:ext uri="{FF2B5EF4-FFF2-40B4-BE49-F238E27FC236}">
                <a16:creationId xmlns:a16="http://schemas.microsoft.com/office/drawing/2014/main" id="{608F621B-A572-4875-8EA5-34497DB97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6120" y="1556792"/>
            <a:ext cx="3097640" cy="150622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A17C519-D17C-4C55-B342-EB27D30C36F3}"/>
              </a:ext>
            </a:extLst>
          </p:cNvPr>
          <p:cNvSpPr txBox="1"/>
          <p:nvPr/>
        </p:nvSpPr>
        <p:spPr>
          <a:xfrm>
            <a:off x="6384032" y="3068960"/>
            <a:ext cx="5328592" cy="2031325"/>
          </a:xfrm>
          <a:prstGeom prst="rect">
            <a:avLst/>
          </a:prstGeom>
          <a:noFill/>
        </p:spPr>
        <p:txBody>
          <a:bodyPr wrap="square" rtlCol="0">
            <a:spAutoFit/>
          </a:bodyPr>
          <a:lstStyle/>
          <a:p>
            <a:pPr marL="285750" indent="-285750">
              <a:buFont typeface="Arial" panose="020B0604020202020204" pitchFamily="34" charset="0"/>
              <a:buChar char="•"/>
            </a:pPr>
            <a:r>
              <a:rPr lang="es-ES" dirty="0"/>
              <a:t>No requiere construir la jerarquía completa</a:t>
            </a:r>
          </a:p>
          <a:p>
            <a:pPr marL="285750" indent="-285750">
              <a:buFont typeface="Arial" panose="020B0604020202020204" pitchFamily="34" charset="0"/>
              <a:buChar char="•"/>
            </a:pPr>
            <a:r>
              <a:rPr lang="es-ES" dirty="0"/>
              <a:t>Aproximación global en lugar de local</a:t>
            </a:r>
          </a:p>
          <a:p>
            <a:pPr marL="285750" indent="-285750">
              <a:buFont typeface="Arial" panose="020B0604020202020204" pitchFamily="34" charset="0"/>
              <a:buChar char="•"/>
            </a:pPr>
            <a:r>
              <a:rPr lang="es-ES" dirty="0"/>
              <a:t>Elementos importantes</a:t>
            </a:r>
          </a:p>
          <a:p>
            <a:pPr marL="742950" lvl="1" indent="-285750">
              <a:buFont typeface="Courier New" panose="02070309020205020404" pitchFamily="49" charset="0"/>
              <a:buChar char="o"/>
            </a:pPr>
            <a:r>
              <a:rPr lang="es-ES" dirty="0"/>
              <a:t>Criterio de división</a:t>
            </a:r>
          </a:p>
          <a:p>
            <a:pPr marL="742950" lvl="1" indent="-285750">
              <a:buFont typeface="Courier New" panose="02070309020205020404" pitchFamily="49" charset="0"/>
              <a:buChar char="o"/>
            </a:pPr>
            <a:r>
              <a:rPr lang="es-ES" dirty="0"/>
              <a:t>Método de división</a:t>
            </a:r>
          </a:p>
          <a:p>
            <a:pPr marL="742950" lvl="1" indent="-285750">
              <a:buFont typeface="Courier New" panose="02070309020205020404" pitchFamily="49" charset="0"/>
              <a:buChar char="o"/>
            </a:pPr>
            <a:r>
              <a:rPr lang="es-ES" dirty="0"/>
              <a:t>Elección del </a:t>
            </a:r>
            <a:r>
              <a:rPr lang="es-ES" dirty="0" err="1"/>
              <a:t>cluster</a:t>
            </a:r>
            <a:r>
              <a:rPr lang="es-ES" dirty="0"/>
              <a:t> que se divide</a:t>
            </a:r>
          </a:p>
          <a:p>
            <a:pPr marL="742950" lvl="1" indent="-285750">
              <a:buFont typeface="Courier New" panose="02070309020205020404" pitchFamily="49" charset="0"/>
              <a:buChar char="o"/>
            </a:pPr>
            <a:r>
              <a:rPr lang="es-ES" dirty="0"/>
              <a:t>Gestión del ruido</a:t>
            </a:r>
            <a:endParaRPr lang="en-GB" dirty="0"/>
          </a:p>
        </p:txBody>
      </p:sp>
      <p:sp>
        <p:nvSpPr>
          <p:cNvPr id="7" name="CuadroTexto 6">
            <a:extLst>
              <a:ext uri="{FF2B5EF4-FFF2-40B4-BE49-F238E27FC236}">
                <a16:creationId xmlns:a16="http://schemas.microsoft.com/office/drawing/2014/main" id="{E9B59121-9E31-4939-91D1-C8F3E0706FAD}"/>
              </a:ext>
            </a:extLst>
          </p:cNvPr>
          <p:cNvSpPr txBox="1"/>
          <p:nvPr/>
        </p:nvSpPr>
        <p:spPr>
          <a:xfrm>
            <a:off x="6456040" y="5157192"/>
            <a:ext cx="5184576" cy="1477328"/>
          </a:xfrm>
          <a:prstGeom prst="rect">
            <a:avLst/>
          </a:prstGeom>
          <a:noFill/>
        </p:spPr>
        <p:txBody>
          <a:bodyPr wrap="square" rtlCol="0">
            <a:spAutoFit/>
          </a:bodyPr>
          <a:lstStyle/>
          <a:p>
            <a:r>
              <a:rPr lang="es-ES" dirty="0"/>
              <a:t>Algoritmo:</a:t>
            </a:r>
          </a:p>
          <a:p>
            <a:pPr marL="342900" indent="-342900">
              <a:buFont typeface="+mj-lt"/>
              <a:buAutoNum type="arabicPeriod"/>
            </a:pPr>
            <a:r>
              <a:rPr lang="es-ES" dirty="0"/>
              <a:t>Comenzar con todos los puntos</a:t>
            </a:r>
          </a:p>
          <a:p>
            <a:pPr marL="342900" indent="-342900">
              <a:buFont typeface="+mj-lt"/>
              <a:buAutoNum type="arabicPeriod"/>
            </a:pPr>
            <a:r>
              <a:rPr lang="es-ES" dirty="0" err="1"/>
              <a:t>Biseccionar</a:t>
            </a:r>
            <a:r>
              <a:rPr lang="es-ES" dirty="0"/>
              <a:t> maximizando la distancia Ward</a:t>
            </a:r>
          </a:p>
          <a:p>
            <a:pPr marL="342900" indent="-342900">
              <a:buFont typeface="+mj-lt"/>
              <a:buAutoNum type="arabicPeriod"/>
            </a:pPr>
            <a:r>
              <a:rPr lang="es-ES" dirty="0"/>
              <a:t>Construir el </a:t>
            </a:r>
            <a:r>
              <a:rPr lang="es-ES" dirty="0" err="1"/>
              <a:t>dendrograma</a:t>
            </a:r>
            <a:endParaRPr lang="es-ES" dirty="0"/>
          </a:p>
          <a:p>
            <a:pPr marL="342900" indent="-342900">
              <a:buFont typeface="+mj-lt"/>
              <a:buAutoNum type="arabicPeriod"/>
            </a:pPr>
            <a:r>
              <a:rPr lang="es-ES" dirty="0"/>
              <a:t>Repetir hasta que sólo se tengan </a:t>
            </a:r>
            <a:r>
              <a:rPr lang="es-ES" dirty="0" err="1"/>
              <a:t>singleton</a:t>
            </a:r>
            <a:endParaRPr lang="en-GB" dirty="0"/>
          </a:p>
        </p:txBody>
      </p:sp>
    </p:spTree>
    <p:extLst>
      <p:ext uri="{BB962C8B-B14F-4D97-AF65-F5344CB8AC3E}">
        <p14:creationId xmlns:p14="http://schemas.microsoft.com/office/powerpoint/2010/main" val="232158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65C347B3-3C29-4C80-8FEF-FDD2E13D8F17}"/>
              </a:ext>
            </a:extLst>
          </p:cNvPr>
          <p:cNvSpPr txBox="1"/>
          <p:nvPr/>
        </p:nvSpPr>
        <p:spPr>
          <a:xfrm>
            <a:off x="6096000" y="1268760"/>
            <a:ext cx="4824536" cy="3693319"/>
          </a:xfrm>
          <a:prstGeom prst="rect">
            <a:avLst/>
          </a:prstGeom>
          <a:noFill/>
        </p:spPr>
        <p:txBody>
          <a:bodyPr wrap="square" rtlCol="0">
            <a:spAutoFit/>
          </a:bodyPr>
          <a:lstStyle/>
          <a:p>
            <a:r>
              <a:rPr lang="es-ES" dirty="0"/>
              <a:t>Ventajas:</a:t>
            </a:r>
          </a:p>
          <a:p>
            <a:pPr marL="285750" indent="-285750">
              <a:buFont typeface="Wingdings" panose="05000000000000000000" pitchFamily="2" charset="2"/>
              <a:buChar char="J"/>
            </a:pPr>
            <a:r>
              <a:rPr lang="es-ES" dirty="0">
                <a:solidFill>
                  <a:srgbClr val="94C120"/>
                </a:solidFill>
              </a:rPr>
              <a:t>No es necesario especificar el número de </a:t>
            </a:r>
            <a:r>
              <a:rPr lang="es-ES" dirty="0" err="1">
                <a:solidFill>
                  <a:srgbClr val="94C120"/>
                </a:solidFill>
              </a:rPr>
              <a:t>clusters</a:t>
            </a:r>
            <a:r>
              <a:rPr lang="es-ES" dirty="0">
                <a:solidFill>
                  <a:srgbClr val="94C120"/>
                </a:solidFill>
              </a:rPr>
              <a:t> deseados</a:t>
            </a:r>
          </a:p>
          <a:p>
            <a:pPr marL="285750" indent="-285750">
              <a:buFont typeface="Wingdings" panose="05000000000000000000" pitchFamily="2" charset="2"/>
              <a:buChar char="J"/>
            </a:pPr>
            <a:r>
              <a:rPr lang="es-ES" dirty="0">
                <a:solidFill>
                  <a:srgbClr val="94C120"/>
                </a:solidFill>
              </a:rPr>
              <a:t>Muy buenos resultados cuando hay una relación jerárquica en los datos</a:t>
            </a:r>
          </a:p>
          <a:p>
            <a:pPr marL="285750" indent="-285750">
              <a:buFont typeface="Wingdings" panose="05000000000000000000" pitchFamily="2" charset="2"/>
              <a:buChar char="J"/>
            </a:pPr>
            <a:r>
              <a:rPr lang="es-ES" dirty="0">
                <a:solidFill>
                  <a:srgbClr val="94C120"/>
                </a:solidFill>
              </a:rPr>
              <a:t>Funcionamiento sencillo de entender</a:t>
            </a:r>
          </a:p>
          <a:p>
            <a:endParaRPr lang="en-GB" dirty="0"/>
          </a:p>
          <a:p>
            <a:r>
              <a:rPr lang="en-GB" dirty="0" err="1"/>
              <a:t>Desventajas</a:t>
            </a:r>
            <a:r>
              <a:rPr lang="en-GB" dirty="0"/>
              <a:t>:</a:t>
            </a:r>
          </a:p>
          <a:p>
            <a:pPr marL="285750" indent="-285750">
              <a:buFont typeface="Wingdings" panose="05000000000000000000" pitchFamily="2" charset="2"/>
              <a:buChar char="L"/>
            </a:pPr>
            <a:r>
              <a:rPr lang="es-ES" dirty="0">
                <a:solidFill>
                  <a:srgbClr val="FF0000"/>
                </a:solidFill>
              </a:rPr>
              <a:t>Altamente sensible a </a:t>
            </a:r>
            <a:r>
              <a:rPr lang="es-ES" dirty="0" err="1">
                <a:solidFill>
                  <a:srgbClr val="FF0000"/>
                </a:solidFill>
              </a:rPr>
              <a:t>outliers</a:t>
            </a:r>
            <a:r>
              <a:rPr lang="es-ES" dirty="0">
                <a:solidFill>
                  <a:srgbClr val="FF0000"/>
                </a:solidFill>
              </a:rPr>
              <a:t> y ruido</a:t>
            </a:r>
          </a:p>
          <a:p>
            <a:pPr marL="285750" indent="-285750">
              <a:buFont typeface="Wingdings" panose="05000000000000000000" pitchFamily="2" charset="2"/>
              <a:buChar char="L"/>
            </a:pPr>
            <a:r>
              <a:rPr lang="es-ES" dirty="0">
                <a:solidFill>
                  <a:srgbClr val="FF0000"/>
                </a:solidFill>
              </a:rPr>
              <a:t>Puede ser costoso computacionalmente</a:t>
            </a:r>
          </a:p>
          <a:p>
            <a:pPr marL="285750" indent="-285750">
              <a:buFont typeface="Wingdings" panose="05000000000000000000" pitchFamily="2" charset="2"/>
              <a:buChar char="L"/>
            </a:pPr>
            <a:r>
              <a:rPr lang="es-ES" dirty="0">
                <a:solidFill>
                  <a:srgbClr val="FF0000"/>
                </a:solidFill>
              </a:rPr>
              <a:t>En última instancia, hay que decidir el punto de corte en el </a:t>
            </a:r>
            <a:r>
              <a:rPr lang="es-ES" dirty="0" err="1">
                <a:solidFill>
                  <a:srgbClr val="FF0000"/>
                </a:solidFill>
              </a:rPr>
              <a:t>dendrograma</a:t>
            </a:r>
            <a:endParaRPr lang="en-GB" dirty="0">
              <a:solidFill>
                <a:srgbClr val="FF0000"/>
              </a:solidFill>
            </a:endParaRPr>
          </a:p>
          <a:p>
            <a:endParaRPr lang="en-GB" dirty="0"/>
          </a:p>
        </p:txBody>
      </p:sp>
    </p:spTree>
    <p:extLst>
      <p:ext uri="{BB962C8B-B14F-4D97-AF65-F5344CB8AC3E}">
        <p14:creationId xmlns:p14="http://schemas.microsoft.com/office/powerpoint/2010/main" val="105353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44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endParaRPr lang="es-ES" sz="2400" dirty="0"/>
          </a:p>
          <a:p>
            <a:pPr algn="ctr"/>
            <a:r>
              <a:rPr lang="es-ES" sz="2400" dirty="0" err="1"/>
              <a:t>Clustering</a:t>
            </a:r>
            <a:r>
              <a:rPr lang="es-ES" sz="2400" dirty="0"/>
              <a:t> No Jerárquico</a:t>
            </a:r>
          </a:p>
        </p:txBody>
      </p:sp>
    </p:spTree>
    <p:extLst>
      <p:ext uri="{BB962C8B-B14F-4D97-AF65-F5344CB8AC3E}">
        <p14:creationId xmlns:p14="http://schemas.microsoft.com/office/powerpoint/2010/main" val="212792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B4CAA5E-FE47-4761-9FC9-79F94D67B199}"/>
              </a:ext>
            </a:extLst>
          </p:cNvPr>
          <p:cNvSpPr/>
          <p:nvPr/>
        </p:nvSpPr>
        <p:spPr>
          <a:xfrm>
            <a:off x="6096001" y="270647"/>
            <a:ext cx="5931286" cy="8568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Índice</a:t>
            </a:r>
          </a:p>
        </p:txBody>
      </p:sp>
      <p:sp>
        <p:nvSpPr>
          <p:cNvPr id="4" name="CuadroTexto 3">
            <a:extLst>
              <a:ext uri="{FF2B5EF4-FFF2-40B4-BE49-F238E27FC236}">
                <a16:creationId xmlns:a16="http://schemas.microsoft.com/office/drawing/2014/main" id="{52BB2DA3-0728-4628-92B6-853DC4765B6B}"/>
              </a:ext>
            </a:extLst>
          </p:cNvPr>
          <p:cNvSpPr txBox="1"/>
          <p:nvPr/>
        </p:nvSpPr>
        <p:spPr>
          <a:xfrm>
            <a:off x="5264458" y="1722267"/>
            <a:ext cx="6660449" cy="3139321"/>
          </a:xfrm>
          <a:prstGeom prst="rect">
            <a:avLst/>
          </a:prstGeom>
          <a:noFill/>
        </p:spPr>
        <p:txBody>
          <a:bodyPr wrap="square" rtlCol="0">
            <a:spAutoFit/>
          </a:bodyPr>
          <a:lstStyle/>
          <a:p>
            <a:pPr marL="450215" algn="just"/>
            <a:r>
              <a:rPr lang="es-E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b="1" dirty="0">
                <a:solidFill>
                  <a:schemeClr val="bg1"/>
                </a:solidFill>
                <a:effectLst/>
                <a:ea typeface="Times New Roman" panose="02020603050405020304" pitchFamily="18" charset="0"/>
                <a:cs typeface="Times New Roman" panose="02020603050405020304" pitchFamily="18" charset="0"/>
              </a:rPr>
              <a:t>Unidad Temática 2: </a:t>
            </a:r>
          </a:p>
          <a:p>
            <a:pPr marL="450215" algn="just"/>
            <a:endParaRPr lang="es-ES" sz="1800" b="1" dirty="0">
              <a:solidFill>
                <a:schemeClr val="bg1"/>
              </a:solidFill>
              <a:effectLst/>
              <a:ea typeface="Times New Roman" panose="02020603050405020304" pitchFamily="18" charset="0"/>
              <a:cs typeface="Times New Roman" panose="02020603050405020304" pitchFamily="18" charset="0"/>
            </a:endParaRPr>
          </a:p>
          <a:p>
            <a:pPr marL="450215" algn="just"/>
            <a:r>
              <a:rPr lang="es-ES" sz="1800" b="1" dirty="0">
                <a:solidFill>
                  <a:schemeClr val="bg1"/>
                </a:solidFill>
                <a:effectLst/>
                <a:ea typeface="Times New Roman" panose="02020603050405020304" pitchFamily="18" charset="0"/>
                <a:cs typeface="Times New Roman" panose="02020603050405020304" pitchFamily="18" charset="0"/>
              </a:rPr>
              <a:t>	Aplicación de modelos no supervisados</a:t>
            </a:r>
          </a:p>
          <a:p>
            <a:pPr marL="450215" algn="just"/>
            <a:r>
              <a:rPr lang="es-ES" sz="1800" dirty="0">
                <a:solidFill>
                  <a:schemeClr val="bg1"/>
                </a:solidFill>
                <a:effectLst/>
                <a:ea typeface="Times New Roman" panose="02020603050405020304" pitchFamily="18" charset="0"/>
                <a:cs typeface="Times New Roman" panose="02020603050405020304" pitchFamily="18" charset="0"/>
              </a:rPr>
              <a:t> </a:t>
            </a:r>
            <a:endParaRPr lang="es-ES" sz="1800" dirty="0">
              <a:solidFill>
                <a:schemeClr val="bg1"/>
              </a:solidFill>
              <a:effectLst/>
              <a:ea typeface="Times New Roman" panose="02020603050405020304" pitchFamily="18" charset="0"/>
            </a:endParaRPr>
          </a:p>
          <a:p>
            <a:pPr lvl="0" algn="just"/>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2.0 Presentación Caso de Uso</a:t>
            </a:r>
          </a:p>
          <a:p>
            <a:pPr lvl="0" algn="just"/>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2.1</a:t>
            </a:r>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Reducción de dimensionalidad: PCA</a:t>
            </a:r>
            <a:endParaRPr lang="es-ES" sz="1800" dirty="0">
              <a:solidFill>
                <a:schemeClr val="bg1"/>
              </a:solidFill>
              <a:effectLst/>
              <a:ea typeface="Times New Roman" panose="02020603050405020304" pitchFamily="18" charset="0"/>
            </a:endParaRPr>
          </a:p>
          <a:p>
            <a:pPr marL="447675"/>
            <a:r>
              <a:rPr lang="es-ES" sz="1800" dirty="0">
                <a:solidFill>
                  <a:schemeClr val="bg1"/>
                </a:solidFill>
                <a:effectLst/>
                <a:ea typeface="Times New Roman" panose="02020603050405020304" pitchFamily="18" charset="0"/>
                <a:cs typeface="Times New Roman" panose="02020603050405020304" pitchFamily="18" charset="0"/>
              </a:rPr>
              <a:t>	2.2 </a:t>
            </a:r>
            <a:r>
              <a:rPr lang="pt-BR" dirty="0" err="1">
                <a:solidFill>
                  <a:schemeClr val="bg1"/>
                </a:solidFill>
                <a:cs typeface="Times New Roman" panose="02020603050405020304" pitchFamily="18" charset="0"/>
              </a:rPr>
              <a:t>Clustering</a:t>
            </a:r>
            <a:r>
              <a:rPr lang="pt-BR" dirty="0">
                <a:solidFill>
                  <a:schemeClr val="bg1"/>
                </a:solidFill>
                <a:cs typeface="Times New Roman" panose="02020603050405020304" pitchFamily="18" charset="0"/>
              </a:rPr>
              <a:t> </a:t>
            </a:r>
            <a:r>
              <a:rPr lang="pt-BR" dirty="0" err="1">
                <a:solidFill>
                  <a:schemeClr val="bg1"/>
                </a:solidFill>
                <a:cs typeface="Times New Roman" panose="02020603050405020304" pitchFamily="18" charset="0"/>
              </a:rPr>
              <a:t>Jerárquico</a:t>
            </a:r>
            <a:r>
              <a:rPr lang="pt-BR" dirty="0">
                <a:solidFill>
                  <a:schemeClr val="bg1"/>
                </a:solidFill>
                <a:cs typeface="Times New Roman" panose="02020603050405020304" pitchFamily="18" charset="0"/>
              </a:rPr>
              <a:t>: Algoritmos de </a:t>
            </a:r>
            <a:r>
              <a:rPr lang="pt-BR" dirty="0" err="1">
                <a:solidFill>
                  <a:schemeClr val="bg1"/>
                </a:solidFill>
                <a:cs typeface="Times New Roman" panose="02020603050405020304" pitchFamily="18" charset="0"/>
              </a:rPr>
              <a:t>Linkage</a:t>
            </a:r>
            <a:endParaRPr lang="pt-BR" dirty="0">
              <a:solidFill>
                <a:schemeClr val="bg1"/>
              </a:solidFill>
              <a:cs typeface="Times New Roman" panose="02020603050405020304" pitchFamily="18" charset="0"/>
            </a:endParaRPr>
          </a:p>
          <a:p>
            <a:pPr marL="447675"/>
            <a:r>
              <a:rPr lang="es-ES" dirty="0">
                <a:solidFill>
                  <a:schemeClr val="bg1"/>
                </a:solidFill>
                <a:cs typeface="Times New Roman" panose="02020603050405020304" pitchFamily="18" charset="0"/>
              </a:rPr>
              <a:t>	2.3 </a:t>
            </a:r>
            <a:r>
              <a:rPr lang="es-ES" dirty="0" err="1">
                <a:solidFill>
                  <a:schemeClr val="bg1"/>
                </a:solidFill>
                <a:cs typeface="Times New Roman" panose="02020603050405020304" pitchFamily="18" charset="0"/>
              </a:rPr>
              <a:t>Clustering</a:t>
            </a:r>
            <a:r>
              <a:rPr lang="es-ES" dirty="0">
                <a:solidFill>
                  <a:schemeClr val="bg1"/>
                </a:solidFill>
                <a:cs typeface="Times New Roman" panose="02020603050405020304" pitchFamily="18" charset="0"/>
              </a:rPr>
              <a:t> No-Jerárquico: K-Means</a:t>
            </a:r>
          </a:p>
          <a:p>
            <a:pPr marL="447675"/>
            <a:r>
              <a:rPr lang="es-ES" dirty="0">
                <a:solidFill>
                  <a:schemeClr val="bg1"/>
                </a:solidFill>
                <a:cs typeface="Times New Roman" panose="02020603050405020304" pitchFamily="18" charset="0"/>
              </a:rPr>
              <a:t>	2.4 Métricas</a:t>
            </a:r>
            <a:r>
              <a:rPr lang="es-ES" sz="1800" dirty="0">
                <a:solidFill>
                  <a:schemeClr val="bg1"/>
                </a:solidFill>
                <a:effectLst/>
                <a:ea typeface="Times New Roman" panose="02020603050405020304" pitchFamily="18" charset="0"/>
                <a:cs typeface="Times New Roman" panose="02020603050405020304" pitchFamily="18" charset="0"/>
              </a:rPr>
              <a:t> </a:t>
            </a:r>
            <a:endParaRPr lang="es-ES" sz="1800" dirty="0">
              <a:solidFill>
                <a:schemeClr val="bg1"/>
              </a:solidFill>
              <a:effectLst/>
              <a:ea typeface="Times New Roman" panose="02020603050405020304" pitchFamily="18" charset="0"/>
            </a:endParaRPr>
          </a:p>
          <a:p>
            <a:pPr marL="716915" indent="183515" algn="just"/>
            <a:r>
              <a:rPr lang="es-ES" sz="1800" dirty="0">
                <a:solidFill>
                  <a:schemeClr val="bg1"/>
                </a:solidFill>
                <a:effectLst/>
                <a:ea typeface="Times New Roman" panose="02020603050405020304" pitchFamily="18" charset="0"/>
                <a:cs typeface="Times New Roman" panose="02020603050405020304" pitchFamily="18" charset="0"/>
              </a:rPr>
              <a:t>Duración aprox. 2,5 h</a:t>
            </a:r>
            <a:endParaRPr lang="es-ES" sz="1800" dirty="0">
              <a:solidFill>
                <a:schemeClr val="bg1"/>
              </a:solidFill>
              <a:effectLst/>
              <a:ea typeface="Times New Roman" panose="02020603050405020304" pitchFamily="18" charset="0"/>
            </a:endParaRPr>
          </a:p>
          <a:p>
            <a:endParaRPr lang="es-ES" dirty="0"/>
          </a:p>
        </p:txBody>
      </p:sp>
    </p:spTree>
    <p:extLst>
      <p:ext uri="{BB962C8B-B14F-4D97-AF65-F5344CB8AC3E}">
        <p14:creationId xmlns:p14="http://schemas.microsoft.com/office/powerpoint/2010/main" val="38302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477328"/>
          </a:xfrm>
          <a:prstGeom prst="rect">
            <a:avLst/>
          </a:prstGeom>
          <a:noFill/>
        </p:spPr>
        <p:txBody>
          <a:bodyPr wrap="square" rtlCol="0">
            <a:spAutoFit/>
          </a:bodyPr>
          <a:lstStyle/>
          <a:p>
            <a:r>
              <a:rPr lang="es-ES" dirty="0"/>
              <a:t>Elementos Principales:</a:t>
            </a:r>
          </a:p>
          <a:p>
            <a:pPr marL="285750" indent="-285750">
              <a:buFont typeface="Arial" panose="020B0604020202020204" pitchFamily="34" charset="0"/>
              <a:buChar char="•"/>
            </a:pPr>
            <a:r>
              <a:rPr lang="es-ES" dirty="0"/>
              <a:t>Puntos en un espacio n-dimensional</a:t>
            </a:r>
          </a:p>
          <a:p>
            <a:pPr marL="285750" indent="-285750">
              <a:buFont typeface="Arial" panose="020B0604020202020204" pitchFamily="34" charset="0"/>
              <a:buChar char="•"/>
            </a:pPr>
            <a:r>
              <a:rPr lang="es-ES" dirty="0"/>
              <a:t>Definición de distancia entre </a:t>
            </a:r>
            <a:r>
              <a:rPr lang="es-ES" dirty="0" err="1"/>
              <a:t>clusters</a:t>
            </a:r>
            <a:endParaRPr lang="es-ES" dirty="0"/>
          </a:p>
          <a:p>
            <a:pPr marL="285750" indent="-285750">
              <a:buFont typeface="Arial" panose="020B0604020202020204" pitchFamily="34" charset="0"/>
              <a:buChar char="•"/>
            </a:pPr>
            <a:r>
              <a:rPr lang="es-ES" dirty="0"/>
              <a:t>Número de </a:t>
            </a:r>
            <a:r>
              <a:rPr lang="es-ES" dirty="0" err="1"/>
              <a:t>clusters</a:t>
            </a:r>
            <a:endParaRPr lang="es-ES" dirty="0"/>
          </a:p>
          <a:p>
            <a:pPr marL="285750" indent="-285750">
              <a:buFont typeface="Arial" panose="020B0604020202020204" pitchFamily="34" charset="0"/>
              <a:buChar char="•"/>
            </a:pPr>
            <a:r>
              <a:rPr lang="es-ES" dirty="0"/>
              <a:t>Método de inicialización</a:t>
            </a:r>
            <a:endParaRPr lang="en-GB" dirty="0"/>
          </a:p>
        </p:txBody>
      </p:sp>
      <p:sp>
        <p:nvSpPr>
          <p:cNvPr id="4" name="CuadroTexto 3">
            <a:extLst>
              <a:ext uri="{FF2B5EF4-FFF2-40B4-BE49-F238E27FC236}">
                <a16:creationId xmlns:a16="http://schemas.microsoft.com/office/drawing/2014/main" id="{A971678A-BA41-490F-8904-C74D06280D95}"/>
              </a:ext>
            </a:extLst>
          </p:cNvPr>
          <p:cNvSpPr txBox="1"/>
          <p:nvPr/>
        </p:nvSpPr>
        <p:spPr>
          <a:xfrm>
            <a:off x="6168008" y="2938498"/>
            <a:ext cx="5328592" cy="1200329"/>
          </a:xfrm>
          <a:prstGeom prst="rect">
            <a:avLst/>
          </a:prstGeom>
          <a:noFill/>
        </p:spPr>
        <p:txBody>
          <a:bodyPr wrap="square" rtlCol="0">
            <a:spAutoFit/>
          </a:bodyPr>
          <a:lstStyle/>
          <a:p>
            <a:r>
              <a:rPr lang="es-ES" dirty="0"/>
              <a:t>Es el algoritmo de </a:t>
            </a:r>
            <a:r>
              <a:rPr lang="es-ES" dirty="0" err="1"/>
              <a:t>clustering</a:t>
            </a:r>
            <a:r>
              <a:rPr lang="es-ES" dirty="0"/>
              <a:t> más empleado y más popular. Debido a su sencillez, se han desarrollado diversas variantes que mejorana </a:t>
            </a:r>
            <a:r>
              <a:rPr lang="es-ES" dirty="0" err="1"/>
              <a:t>spectos</a:t>
            </a:r>
            <a:r>
              <a:rPr lang="es-ES" dirty="0"/>
              <a:t> particulares dentro del algoritmo original.</a:t>
            </a:r>
            <a:endParaRPr lang="en-GB" dirty="0"/>
          </a:p>
        </p:txBody>
      </p:sp>
      <p:pic>
        <p:nvPicPr>
          <p:cNvPr id="6" name="Imagen 5">
            <a:extLst>
              <a:ext uri="{FF2B5EF4-FFF2-40B4-BE49-F238E27FC236}">
                <a16:creationId xmlns:a16="http://schemas.microsoft.com/office/drawing/2014/main" id="{D8CFD989-1F38-4E21-8CEC-DDAF9E9E0866}"/>
              </a:ext>
            </a:extLst>
          </p:cNvPr>
          <p:cNvPicPr>
            <a:picLocks noChangeAspect="1"/>
          </p:cNvPicPr>
          <p:nvPr/>
        </p:nvPicPr>
        <p:blipFill>
          <a:blip r:embed="rId3"/>
          <a:stretch>
            <a:fillRect/>
          </a:stretch>
        </p:blipFill>
        <p:spPr>
          <a:xfrm>
            <a:off x="6960096" y="5085184"/>
            <a:ext cx="3372321" cy="1667108"/>
          </a:xfrm>
          <a:prstGeom prst="rect">
            <a:avLst/>
          </a:prstGeom>
        </p:spPr>
      </p:pic>
      <p:sp>
        <p:nvSpPr>
          <p:cNvPr id="7" name="CuadroTexto 6">
            <a:extLst>
              <a:ext uri="{FF2B5EF4-FFF2-40B4-BE49-F238E27FC236}">
                <a16:creationId xmlns:a16="http://schemas.microsoft.com/office/drawing/2014/main" id="{19203BB0-6D4B-48A2-AA6B-FCEC5DF4EFAF}"/>
              </a:ext>
            </a:extLst>
          </p:cNvPr>
          <p:cNvSpPr txBox="1"/>
          <p:nvPr/>
        </p:nvSpPr>
        <p:spPr>
          <a:xfrm>
            <a:off x="6240016" y="4221088"/>
            <a:ext cx="5688632" cy="923330"/>
          </a:xfrm>
          <a:prstGeom prst="rect">
            <a:avLst/>
          </a:prstGeom>
          <a:noFill/>
        </p:spPr>
        <p:txBody>
          <a:bodyPr wrap="square" rtlCol="0">
            <a:spAutoFit/>
          </a:bodyPr>
          <a:lstStyle/>
          <a:p>
            <a:r>
              <a:rPr lang="es-ES" b="1" dirty="0"/>
              <a:t>Objetivo: </a:t>
            </a:r>
            <a:r>
              <a:rPr lang="es-ES" dirty="0"/>
              <a:t>Encontrar los K </a:t>
            </a:r>
            <a:r>
              <a:rPr lang="es-ES" dirty="0" err="1"/>
              <a:t>clusters</a:t>
            </a:r>
            <a:r>
              <a:rPr lang="es-ES" dirty="0"/>
              <a:t> (C</a:t>
            </a:r>
            <a:r>
              <a:rPr lang="es-ES" baseline="-25000" dirty="0"/>
              <a:t>i</a:t>
            </a:r>
            <a:r>
              <a:rPr lang="es-ES" dirty="0"/>
              <a:t>) con sus respectivos centroides (</a:t>
            </a:r>
            <a:r>
              <a:rPr lang="es-ES" dirty="0" err="1"/>
              <a:t>c</a:t>
            </a:r>
            <a:r>
              <a:rPr lang="es-ES" baseline="-25000" dirty="0" err="1"/>
              <a:t>i</a:t>
            </a:r>
            <a:r>
              <a:rPr lang="es-ES" dirty="0"/>
              <a:t>) que minimizan las distancias internas de sus puntos.</a:t>
            </a:r>
            <a:endParaRPr lang="en-GB" b="1" dirty="0"/>
          </a:p>
        </p:txBody>
      </p:sp>
    </p:spTree>
    <p:extLst>
      <p:ext uri="{BB962C8B-B14F-4D97-AF65-F5344CB8AC3E}">
        <p14:creationId xmlns:p14="http://schemas.microsoft.com/office/powerpoint/2010/main" val="1702432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86971"/>
              </a:xfrm>
              <a:prstGeom prst="rect">
                <a:avLst/>
              </a:prstGeom>
              <a:noFill/>
            </p:spPr>
            <p:txBody>
              <a:bodyPr wrap="square" rtlCol="0">
                <a:spAutoFit/>
              </a:bodyPr>
              <a:lstStyle/>
              <a:p>
                <a:pPr marL="342900" indent="-342900">
                  <a:buFont typeface="+mj-lt"/>
                  <a:buAutoNum type="arabicPeriod"/>
                </a:pPr>
                <a:r>
                  <a:rPr lang="es-ES" dirty="0"/>
                  <a:t>Inicialización: escoger K centroides C = {c</a:t>
                </a:r>
                <a:r>
                  <a:rPr lang="es-ES" baseline="-25000" dirty="0"/>
                  <a:t>1</a:t>
                </a:r>
                <a:r>
                  <a:rPr lang="es-ES" dirty="0"/>
                  <a:t>, c</a:t>
                </a:r>
                <a:r>
                  <a:rPr lang="es-ES" baseline="-25000" dirty="0"/>
                  <a:t>2</a:t>
                </a:r>
                <a:r>
                  <a:rPr lang="es-ES" dirty="0"/>
                  <a:t>, c</a:t>
                </a:r>
                <a:r>
                  <a:rPr lang="es-ES" baseline="-25000" dirty="0"/>
                  <a:t>3</a:t>
                </a:r>
                <a:r>
                  <a:rPr lang="es-ES" dirty="0"/>
                  <a:t>, …, </a:t>
                </a:r>
                <a:r>
                  <a:rPr lang="es-ES" dirty="0" err="1"/>
                  <a:t>c</a:t>
                </a:r>
                <a:r>
                  <a:rPr lang="es-ES" baseline="-25000" dirty="0" err="1"/>
                  <a:t>k</a:t>
                </a:r>
                <a:r>
                  <a:rPr lang="es-ES" dirty="0"/>
                  <a:t>}</a:t>
                </a:r>
                <a:endParaRPr lang="es-ES" baseline="-25000" dirty="0"/>
              </a:p>
              <a:p>
                <a:pPr marL="342900" indent="-342900">
                  <a:buFont typeface="+mj-lt"/>
                  <a:buAutoNum type="arabicPeriod"/>
                </a:pPr>
                <a:r>
                  <a:rPr lang="en-GB" dirty="0" err="1"/>
                  <a:t>Asignar</a:t>
                </a:r>
                <a:r>
                  <a:rPr lang="en-GB" dirty="0"/>
                  <a:t> a </a:t>
                </a:r>
                <a:r>
                  <a:rPr lang="en-GB" dirty="0" err="1"/>
                  <a:t>cada</a:t>
                </a:r>
                <a:r>
                  <a:rPr lang="en-GB" dirty="0"/>
                  <a:t> punto </a:t>
                </a:r>
                <a:r>
                  <a:rPr lang="en-GB" dirty="0" err="1"/>
                  <a:t>su</a:t>
                </a:r>
                <a:r>
                  <a:rPr lang="en-GB" dirty="0"/>
                  <a:t> </a:t>
                </a:r>
                <a:r>
                  <a:rPr lang="en-GB" dirty="0" err="1"/>
                  <a:t>centroide</a:t>
                </a:r>
                <a:r>
                  <a:rPr lang="en-GB" dirty="0"/>
                  <a:t> </a:t>
                </a:r>
                <a:r>
                  <a:rPr lang="en-GB" dirty="0" err="1"/>
                  <a:t>usando</a:t>
                </a:r>
                <a:r>
                  <a:rPr lang="en-GB" dirty="0"/>
                  <a:t> una </a:t>
                </a:r>
                <a:r>
                  <a:rPr lang="en-GB" dirty="0" err="1"/>
                  <a:t>distancia</a:t>
                </a:r>
                <a:r>
                  <a:rPr lang="en-GB" dirty="0"/>
                  <a:t> que, </a:t>
                </a:r>
                <a:r>
                  <a:rPr lang="en-GB" dirty="0" err="1"/>
                  <a:t>generalmente</a:t>
                </a:r>
                <a:r>
                  <a:rPr lang="en-GB" dirty="0"/>
                  <a:t>, es la </a:t>
                </a:r>
                <a:r>
                  <a:rPr lang="en-GB" dirty="0" err="1"/>
                  <a:t>Euclídea</a:t>
                </a:r>
                <a:r>
                  <a:rPr lang="en-GB" dirty="0"/>
                  <a:t>.</a:t>
                </a:r>
              </a:p>
              <a:p>
                <a:pPr/>
                <a14:m>
                  <m:oMathPara xmlns:m="http://schemas.openxmlformats.org/officeDocument/2006/math">
                    <m:oMathParaPr>
                      <m:jc m:val="centerGroup"/>
                    </m:oMathParaPr>
                    <m:oMath xmlns:m="http://schemas.openxmlformats.org/officeDocument/2006/math">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arg</m:t>
                          </m:r>
                        </m:fName>
                        <m:e>
                          <m:r>
                            <m:rPr>
                              <m:sty m:val="p"/>
                            </m:rPr>
                            <a:rPr lang="es-ES" b="0" i="0" smtClean="0">
                              <a:latin typeface="Cambria Math" panose="02040503050406030204" pitchFamily="18" charset="0"/>
                            </a:rPr>
                            <m:t>min</m:t>
                          </m:r>
                          <m:r>
                            <a:rPr lang="es-ES" b="0" i="1" smtClean="0">
                              <a:latin typeface="Cambria Math" panose="02040503050406030204" pitchFamily="18" charset="0"/>
                            </a:rPr>
                            <m:t>⁡</m:t>
                          </m:r>
                        </m:e>
                      </m:func>
                      <m:r>
                        <a:rPr lang="es-ES" b="0" i="1" smtClean="0">
                          <a:latin typeface="Cambria Math" panose="02040503050406030204" pitchFamily="18" charset="0"/>
                        </a:rPr>
                        <m:t> </m:t>
                      </m:r>
                      <m:r>
                        <a:rPr lang="es-ES" b="0" i="1" smtClean="0">
                          <a:latin typeface="Cambria Math" panose="02040503050406030204" pitchFamily="18" charset="0"/>
                        </a:rPr>
                        <m:t>𝑑𝑖𝑠𝑡</m:t>
                      </m:r>
                      <m:d>
                        <m:dPr>
                          <m:ctrlPr>
                            <a:rPr lang="es-ES" b="0" i="1" smtClean="0">
                              <a:latin typeface="Cambria Math" panose="02040503050406030204" pitchFamily="18" charset="0"/>
                            </a:rPr>
                          </m:ctrlPr>
                        </m:dPr>
                        <m:e>
                          <m:r>
                            <a:rPr lang="es-ES" b="0" i="1" smtClean="0">
                              <a:latin typeface="Cambria Math" panose="02040503050406030204" pitchFamily="18" charset="0"/>
                            </a:rPr>
                            <m:t>𝑐</m:t>
                          </m:r>
                          <m:r>
                            <a:rPr lang="es-ES" b="0" i="1" baseline="-25000" smtClean="0">
                              <a:latin typeface="Cambria Math" panose="02040503050406030204" pitchFamily="18" charset="0"/>
                            </a:rPr>
                            <m:t>𝑖</m:t>
                          </m:r>
                          <m:r>
                            <a:rPr lang="es-ES" b="0" i="1" smtClean="0">
                              <a:latin typeface="Cambria Math" panose="02040503050406030204" pitchFamily="18" charset="0"/>
                            </a:rPr>
                            <m:t> , </m:t>
                          </m:r>
                          <m:r>
                            <a:rPr lang="es-ES" b="0" i="1" smtClean="0">
                              <a:latin typeface="Cambria Math" panose="02040503050406030204" pitchFamily="18" charset="0"/>
                            </a:rPr>
                            <m:t>𝑥</m:t>
                          </m:r>
                        </m:e>
                      </m:d>
                      <m:r>
                        <a:rPr lang="es-ES" b="0" i="1" baseline="30000" smtClean="0">
                          <a:latin typeface="Cambria Math" panose="02040503050406030204" pitchFamily="18" charset="0"/>
                        </a:rPr>
                        <m:t>2</m:t>
                      </m:r>
                    </m:oMath>
                  </m:oMathPara>
                </a14:m>
                <a:endParaRPr lang="en-GB" baseline="30000" dirty="0"/>
              </a:p>
              <a:p>
                <a:r>
                  <a:rPr lang="en-GB" dirty="0"/>
                  <a:t>		               </a:t>
                </a:r>
                <a14:m>
                  <m:oMath xmlns:m="http://schemas.openxmlformats.org/officeDocument/2006/math">
                    <m:r>
                      <a:rPr lang="es-ES" b="0" i="0" baseline="30000" smtClean="0">
                        <a:latin typeface="Cambria Math" panose="02040503050406030204" pitchFamily="18" charset="0"/>
                      </a:rPr>
                      <m:t>     </m:t>
                    </m:r>
                    <m:func>
                      <m:funcPr>
                        <m:ctrlPr>
                          <a:rPr lang="es-ES" b="0" i="1" baseline="30000" smtClean="0">
                            <a:latin typeface="Cambria Math" panose="02040503050406030204" pitchFamily="18" charset="0"/>
                          </a:rPr>
                        </m:ctrlPr>
                      </m:funcPr>
                      <m:fName>
                        <m:r>
                          <m:rPr>
                            <m:sty m:val="p"/>
                          </m:rPr>
                          <a:rPr lang="es-ES" b="0" i="0" baseline="30000" smtClean="0">
                            <a:latin typeface="Cambria Math" panose="02040503050406030204" pitchFamily="18" charset="0"/>
                          </a:rPr>
                          <m:t>ci</m:t>
                        </m:r>
                        <m:r>
                          <a:rPr lang="es-ES" b="0" i="0" baseline="30000" smtClean="0">
                            <a:latin typeface="Cambria Math" panose="02040503050406030204" pitchFamily="18" charset="0"/>
                          </a:rPr>
                          <m:t> </m:t>
                        </m:r>
                        <m:r>
                          <a:rPr lang="az-Cyrl-AZ" b="0" i="1" baseline="30000" smtClean="0">
                            <a:latin typeface="Cambria Math" panose="02040503050406030204" pitchFamily="18" charset="0"/>
                          </a:rPr>
                          <m:t>є</m:t>
                        </m:r>
                      </m:fName>
                      <m:e>
                        <m:r>
                          <a:rPr lang="es-ES" b="0" i="1" baseline="30000" smtClean="0">
                            <a:latin typeface="Cambria Math" panose="02040503050406030204" pitchFamily="18" charset="0"/>
                          </a:rPr>
                          <m:t> </m:t>
                        </m:r>
                        <m:r>
                          <a:rPr lang="es-ES" b="0" i="1" baseline="30000" smtClean="0">
                            <a:latin typeface="Cambria Math" panose="02040503050406030204" pitchFamily="18" charset="0"/>
                          </a:rPr>
                          <m:t>𝐶𝑖</m:t>
                        </m:r>
                        <m:r>
                          <a:rPr lang="es-ES" b="0" i="1" baseline="30000" smtClean="0">
                            <a:latin typeface="Cambria Math" panose="02040503050406030204" pitchFamily="18" charset="0"/>
                          </a:rPr>
                          <m:t>⁡</m:t>
                        </m:r>
                      </m:e>
                    </m:func>
                  </m:oMath>
                </a14:m>
                <a:endParaRPr lang="en-GB" baseline="30000" dirty="0"/>
              </a:p>
              <a:p>
                <a:pPr marL="342900" indent="-342900">
                  <a:buFont typeface="+mj-lt"/>
                  <a:buAutoNum type="arabicPeriod" startAt="3"/>
                </a:pPr>
                <a:r>
                  <a:rPr lang="en-GB" dirty="0" err="1"/>
                  <a:t>Calcular</a:t>
                </a:r>
                <a:r>
                  <a:rPr lang="en-GB" dirty="0"/>
                  <a:t> </a:t>
                </a:r>
                <a:r>
                  <a:rPr lang="en-GB" dirty="0" err="1"/>
                  <a:t>nuevos</a:t>
                </a:r>
                <a:r>
                  <a:rPr lang="en-GB" dirty="0"/>
                  <a:t> </a:t>
                </a:r>
                <a:r>
                  <a:rPr lang="en-GB" dirty="0" err="1"/>
                  <a:t>centroides</a:t>
                </a:r>
                <a:r>
                  <a:rPr lang="en-GB" dirty="0"/>
                  <a:t> para </a:t>
                </a:r>
                <a:r>
                  <a:rPr lang="en-GB" dirty="0" err="1"/>
                  <a:t>cada</a:t>
                </a:r>
                <a:r>
                  <a:rPr lang="en-GB" dirty="0"/>
                  <a:t> cluster</a:t>
                </a:r>
              </a:p>
              <a:p>
                <a:pPr marL="342900" indent="-342900">
                  <a:buFont typeface="+mj-lt"/>
                  <a:buAutoNum type="arabicPeriod" startAt="3"/>
                </a:pPr>
                <a:endParaRPr lang="en-GB" dirty="0"/>
              </a:p>
              <a:p>
                <a:pPr marL="342900" indent="-342900">
                  <a:buFont typeface="+mj-lt"/>
                  <a:buAutoNum type="arabicPeriod" startAt="3"/>
                </a:pPr>
                <a:endParaRPr lang="en-GB" dirty="0"/>
              </a:p>
              <a:p>
                <a:pPr marL="342900" indent="-342900">
                  <a:buFont typeface="+mj-lt"/>
                  <a:buAutoNum type="arabicPeriod" startAt="3"/>
                </a:pPr>
                <a:endParaRPr lang="en-GB" dirty="0"/>
              </a:p>
              <a:p>
                <a:pPr marL="342900" indent="-342900">
                  <a:buFont typeface="+mj-lt"/>
                  <a:buAutoNum type="arabicPeriod" startAt="3"/>
                </a:pPr>
                <a:r>
                  <a:rPr lang="en-GB" dirty="0" err="1"/>
                  <a:t>Repetir</a:t>
                </a:r>
                <a:r>
                  <a:rPr lang="en-GB" dirty="0"/>
                  <a:t> los pasos 2 y 3 hasta que los </a:t>
                </a:r>
                <a:r>
                  <a:rPr lang="en-GB" dirty="0" err="1"/>
                  <a:t>centroides</a:t>
                </a:r>
                <a:r>
                  <a:rPr lang="en-GB" dirty="0"/>
                  <a:t> no </a:t>
                </a:r>
                <a:r>
                  <a:rPr lang="en-GB" dirty="0" err="1"/>
                  <a:t>varíen</a:t>
                </a:r>
                <a:r>
                  <a:rPr lang="en-GB" dirty="0"/>
                  <a:t> (</a:t>
                </a:r>
                <a:r>
                  <a:rPr lang="en-GB" dirty="0" err="1"/>
                  <a:t>tolerancia</a:t>
                </a:r>
                <a:r>
                  <a:rPr lang="en-GB" dirty="0"/>
                  <a:t>)</a:t>
                </a:r>
              </a:p>
              <a:p>
                <a:endParaRPr lang="en-GB" dirty="0"/>
              </a:p>
              <a:p>
                <a:pPr marL="342900" indent="-342900">
                  <a:buFont typeface="+mj-lt"/>
                  <a:buAutoNum type="arabicPeriod" startAt="3"/>
                </a:pPr>
                <a:endParaRPr lang="en-GB" dirty="0"/>
              </a:p>
            </p:txBody>
          </p:sp>
        </mc:Choice>
        <mc:Fallback xmlns="">
          <p:sp>
            <p:nvSpPr>
              <p:cNvPr id="8" name="CuadroTexto 7">
                <a:extLst>
                  <a:ext uri="{FF2B5EF4-FFF2-40B4-BE49-F238E27FC236}">
                    <a16:creationId xmlns:a16="http://schemas.microsoft.com/office/drawing/2014/main" id="{C92C7E6F-E3C1-4448-8F13-E0E5AAFCE89D}"/>
                  </a:ext>
                </a:extLst>
              </p:cNvPr>
              <p:cNvSpPr txBox="1">
                <a:spLocks noRot="1" noChangeAspect="1" noMove="1" noResize="1" noEditPoints="1" noAdjustHandles="1" noChangeArrowheads="1" noChangeShapeType="1" noTextEdit="1"/>
              </p:cNvSpPr>
              <p:nvPr/>
            </p:nvSpPr>
            <p:spPr>
              <a:xfrm>
                <a:off x="6096000" y="1196752"/>
                <a:ext cx="5787270" cy="3686971"/>
              </a:xfrm>
              <a:prstGeom prst="rect">
                <a:avLst/>
              </a:prstGeom>
              <a:blipFill>
                <a:blip r:embed="rId3"/>
                <a:stretch>
                  <a:fillRect l="-843" t="-826"/>
                </a:stretch>
              </a:blipFill>
            </p:spPr>
            <p:txBody>
              <a:bodyPr/>
              <a:lstStyle/>
              <a:p>
                <a:r>
                  <a:rPr lang="en-GB">
                    <a:noFill/>
                  </a:rPr>
                  <a:t> </a:t>
                </a:r>
              </a:p>
            </p:txBody>
          </p:sp>
        </mc:Fallback>
      </mc:AlternateContent>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10" name="Imagen 9">
            <a:extLst>
              <a:ext uri="{FF2B5EF4-FFF2-40B4-BE49-F238E27FC236}">
                <a16:creationId xmlns:a16="http://schemas.microsoft.com/office/drawing/2014/main" id="{258EA065-95BC-4CD0-B083-1CC269D35897}"/>
              </a:ext>
            </a:extLst>
          </p:cNvPr>
          <p:cNvPicPr>
            <a:picLocks noChangeAspect="1"/>
          </p:cNvPicPr>
          <p:nvPr/>
        </p:nvPicPr>
        <p:blipFill rotWithShape="1">
          <a:blip r:embed="rId4"/>
          <a:srcRect t="4686" b="15177"/>
          <a:stretch/>
        </p:blipFill>
        <p:spPr>
          <a:xfrm>
            <a:off x="8065019" y="2924944"/>
            <a:ext cx="1631382" cy="720080"/>
          </a:xfrm>
          <a:prstGeom prst="rect">
            <a:avLst/>
          </a:prstGeom>
        </p:spPr>
      </p:pic>
      <p:pic>
        <p:nvPicPr>
          <p:cNvPr id="11" name="Picture 2">
            <a:extLst>
              <a:ext uri="{FF2B5EF4-FFF2-40B4-BE49-F238E27FC236}">
                <a16:creationId xmlns:a16="http://schemas.microsoft.com/office/drawing/2014/main" id="{3D20D14E-D471-4B04-999C-1EA27D3F70C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4437112"/>
            <a:ext cx="2396456" cy="233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35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24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5355312"/>
          </a:xfrm>
          <a:prstGeom prst="rect">
            <a:avLst/>
          </a:prstGeom>
          <a:noFill/>
        </p:spPr>
        <p:txBody>
          <a:bodyPr wrap="square" rtlCol="0">
            <a:spAutoFit/>
          </a:bodyPr>
          <a:lstStyle/>
          <a:p>
            <a:r>
              <a:rPr lang="en-GB" b="1" dirty="0" err="1"/>
              <a:t>Métodos</a:t>
            </a:r>
            <a:r>
              <a:rPr lang="en-GB" b="1" dirty="0"/>
              <a:t> de </a:t>
            </a:r>
            <a:r>
              <a:rPr lang="en-GB" b="1" dirty="0" err="1"/>
              <a:t>inicialización</a:t>
            </a:r>
            <a:endParaRPr lang="en-GB" b="1" dirty="0"/>
          </a:p>
          <a:p>
            <a:endParaRPr lang="en-GB" b="1" dirty="0"/>
          </a:p>
          <a:p>
            <a:pPr marL="285750" indent="-285750">
              <a:buFont typeface="Arial" panose="020B0604020202020204" pitchFamily="34" charset="0"/>
              <a:buChar char="•"/>
            </a:pPr>
            <a:r>
              <a:rPr lang="en-GB" dirty="0"/>
              <a:t>Random Pick: </a:t>
            </a:r>
            <a:r>
              <a:rPr lang="en-GB" dirty="0" err="1"/>
              <a:t>Consiste</a:t>
            </a:r>
            <a:r>
              <a:rPr lang="en-GB" dirty="0"/>
              <a:t> </a:t>
            </a:r>
            <a:r>
              <a:rPr lang="en-GB" dirty="0" err="1"/>
              <a:t>en</a:t>
            </a:r>
            <a:r>
              <a:rPr lang="en-GB" dirty="0"/>
              <a:t> la </a:t>
            </a:r>
            <a:r>
              <a:rPr lang="en-GB" dirty="0" err="1"/>
              <a:t>elección</a:t>
            </a:r>
            <a:r>
              <a:rPr lang="en-GB" dirty="0"/>
              <a:t> </a:t>
            </a:r>
            <a:r>
              <a:rPr lang="en-GB" dirty="0" err="1"/>
              <a:t>aleatoria</a:t>
            </a:r>
            <a:r>
              <a:rPr lang="en-GB" dirty="0"/>
              <a:t> de los </a:t>
            </a:r>
            <a:r>
              <a:rPr lang="en-GB" dirty="0" err="1"/>
              <a:t>centroides</a:t>
            </a:r>
            <a:r>
              <a:rPr lang="en-GB" dirty="0"/>
              <a:t> entre los puntos del dataset.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Kmeans</a:t>
            </a:r>
            <a:r>
              <a:rPr lang="en-GB" dirty="0"/>
              <a:t>++: </a:t>
            </a:r>
            <a:r>
              <a:rPr lang="en-GB" dirty="0" err="1"/>
              <a:t>Algoritmo</a:t>
            </a:r>
            <a:r>
              <a:rPr lang="en-GB" dirty="0"/>
              <a:t> de </a:t>
            </a:r>
            <a:r>
              <a:rPr lang="en-GB" dirty="0" err="1"/>
              <a:t>inicialización</a:t>
            </a:r>
            <a:r>
              <a:rPr lang="en-GB" dirty="0"/>
              <a:t> </a:t>
            </a:r>
            <a:r>
              <a:rPr lang="en-GB" dirty="0" err="1"/>
              <a:t>cuyo</a:t>
            </a:r>
            <a:r>
              <a:rPr lang="en-GB" dirty="0"/>
              <a:t> </a:t>
            </a:r>
            <a:r>
              <a:rPr lang="en-GB" dirty="0" err="1"/>
              <a:t>objetivo</a:t>
            </a:r>
            <a:r>
              <a:rPr lang="en-GB" dirty="0"/>
              <a:t> es </a:t>
            </a:r>
            <a:r>
              <a:rPr lang="en-GB" dirty="0" err="1"/>
              <a:t>inicializar</a:t>
            </a:r>
            <a:r>
              <a:rPr lang="en-GB" dirty="0"/>
              <a:t> </a:t>
            </a:r>
            <a:r>
              <a:rPr lang="en-GB" dirty="0" err="1"/>
              <a:t>maximizando</a:t>
            </a:r>
            <a:r>
              <a:rPr lang="en-GB" dirty="0"/>
              <a:t> la </a:t>
            </a:r>
            <a:r>
              <a:rPr lang="en-GB" dirty="0" err="1"/>
              <a:t>probabilidad</a:t>
            </a:r>
            <a:r>
              <a:rPr lang="en-GB" dirty="0"/>
              <a:t> de que los K puntos </a:t>
            </a:r>
            <a:r>
              <a:rPr lang="en-GB" dirty="0" err="1"/>
              <a:t>iniciales</a:t>
            </a:r>
            <a:r>
              <a:rPr lang="en-GB" dirty="0"/>
              <a:t> </a:t>
            </a:r>
            <a:r>
              <a:rPr lang="en-GB" dirty="0" err="1"/>
              <a:t>ocupen</a:t>
            </a:r>
            <a:r>
              <a:rPr lang="en-GB" dirty="0"/>
              <a:t> </a:t>
            </a:r>
            <a:r>
              <a:rPr lang="en-GB" dirty="0" err="1"/>
              <a:t>posiciones</a:t>
            </a:r>
            <a:r>
              <a:rPr lang="en-GB" dirty="0"/>
              <a:t> </a:t>
            </a:r>
            <a:r>
              <a:rPr lang="en-GB" dirty="0" err="1"/>
              <a:t>dispares</a:t>
            </a:r>
            <a:r>
              <a:rPr lang="en-GB" dirty="0"/>
              <a:t> </a:t>
            </a:r>
            <a:r>
              <a:rPr lang="en-GB" dirty="0" err="1"/>
              <a:t>en</a:t>
            </a:r>
            <a:r>
              <a:rPr lang="en-GB" dirty="0"/>
              <a:t> el </a:t>
            </a:r>
            <a:r>
              <a:rPr lang="en-GB" dirty="0" err="1"/>
              <a:t>espacio</a:t>
            </a:r>
            <a:r>
              <a:rPr lang="en-GB" dirty="0"/>
              <a:t>.</a:t>
            </a:r>
          </a:p>
          <a:p>
            <a:pPr marL="800100" lvl="1" indent="-342900">
              <a:buFont typeface="+mj-lt"/>
              <a:buAutoNum type="arabicPeriod"/>
            </a:pPr>
            <a:r>
              <a:rPr lang="en-GB" dirty="0"/>
              <a:t>Se </a:t>
            </a:r>
            <a:r>
              <a:rPr lang="en-GB" dirty="0" err="1"/>
              <a:t>toma</a:t>
            </a:r>
            <a:r>
              <a:rPr lang="en-GB" dirty="0"/>
              <a:t> un punto c</a:t>
            </a:r>
            <a:r>
              <a:rPr lang="en-GB" baseline="-25000" dirty="0"/>
              <a:t>0 </a:t>
            </a:r>
            <a:r>
              <a:rPr lang="en-GB" dirty="0" err="1"/>
              <a:t>aleatoriamente</a:t>
            </a:r>
            <a:r>
              <a:rPr lang="en-GB" dirty="0"/>
              <a:t> del dataset X (</a:t>
            </a:r>
            <a:r>
              <a:rPr lang="en-GB" dirty="0" err="1"/>
              <a:t>distribución</a:t>
            </a:r>
            <a:r>
              <a:rPr lang="en-GB" dirty="0"/>
              <a:t> </a:t>
            </a:r>
            <a:r>
              <a:rPr lang="en-GB" dirty="0" err="1"/>
              <a:t>uniforme</a:t>
            </a:r>
            <a:r>
              <a:rPr lang="en-GB" dirty="0"/>
              <a:t>)</a:t>
            </a:r>
          </a:p>
          <a:p>
            <a:pPr marL="800100" lvl="1" indent="-342900">
              <a:buFont typeface="+mj-lt"/>
              <a:buAutoNum type="arabicPeriod"/>
            </a:pPr>
            <a:r>
              <a:rPr lang="en-GB" dirty="0"/>
              <a:t>Para </a:t>
            </a:r>
            <a:r>
              <a:rPr lang="en-GB" dirty="0" err="1"/>
              <a:t>cada</a:t>
            </a:r>
            <a:r>
              <a:rPr lang="en-GB" dirty="0"/>
              <a:t> punto x restante, se </a:t>
            </a:r>
            <a:r>
              <a:rPr lang="en-GB" dirty="0" err="1"/>
              <a:t>calcula</a:t>
            </a:r>
            <a:r>
              <a:rPr lang="en-GB" dirty="0"/>
              <a:t> </a:t>
            </a:r>
            <a:r>
              <a:rPr lang="en-GB" dirty="0" err="1"/>
              <a:t>su</a:t>
            </a:r>
            <a:r>
              <a:rPr lang="en-GB" dirty="0"/>
              <a:t> </a:t>
            </a:r>
            <a:r>
              <a:rPr lang="en-GB" dirty="0" err="1"/>
              <a:t>distancia</a:t>
            </a:r>
            <a:r>
              <a:rPr lang="en-GB" dirty="0"/>
              <a:t> a c</a:t>
            </a:r>
            <a:r>
              <a:rPr lang="en-GB" baseline="-25000" dirty="0"/>
              <a:t>0</a:t>
            </a:r>
            <a:r>
              <a:rPr lang="en-GB" dirty="0"/>
              <a:t> y lo </a:t>
            </a:r>
            <a:r>
              <a:rPr lang="en-GB" dirty="0" err="1"/>
              <a:t>llamamos</a:t>
            </a:r>
            <a:r>
              <a:rPr lang="en-GB" dirty="0"/>
              <a:t> D(x)</a:t>
            </a:r>
          </a:p>
          <a:p>
            <a:pPr marL="800100" lvl="1" indent="-342900">
              <a:buFont typeface="+mj-lt"/>
              <a:buAutoNum type="arabicPeriod"/>
            </a:pPr>
            <a:r>
              <a:rPr lang="en-GB" dirty="0"/>
              <a:t>La </a:t>
            </a:r>
            <a:r>
              <a:rPr lang="en-GB" dirty="0" err="1"/>
              <a:t>probabilidad</a:t>
            </a:r>
            <a:r>
              <a:rPr lang="en-GB" dirty="0"/>
              <a:t> de </a:t>
            </a:r>
            <a:r>
              <a:rPr lang="en-GB" dirty="0" err="1"/>
              <a:t>escoger</a:t>
            </a:r>
            <a:r>
              <a:rPr lang="en-GB" dirty="0"/>
              <a:t> x </a:t>
            </a:r>
            <a:r>
              <a:rPr lang="en-GB" dirty="0" err="1"/>
              <a:t>en</a:t>
            </a:r>
            <a:r>
              <a:rPr lang="en-GB" dirty="0"/>
              <a:t> X </a:t>
            </a:r>
            <a:r>
              <a:rPr lang="en-GB" dirty="0" err="1"/>
              <a:t>como</a:t>
            </a:r>
            <a:r>
              <a:rPr lang="en-GB" dirty="0"/>
              <a:t> nuevo </a:t>
            </a:r>
            <a:r>
              <a:rPr lang="en-GB" dirty="0" err="1"/>
              <a:t>centroide</a:t>
            </a:r>
            <a:r>
              <a:rPr lang="en-GB" dirty="0"/>
              <a:t> </a:t>
            </a:r>
            <a:r>
              <a:rPr lang="en-GB" dirty="0" err="1"/>
              <a:t>viene</a:t>
            </a:r>
            <a:r>
              <a:rPr lang="en-GB" dirty="0"/>
              <a:t> dada por</a:t>
            </a:r>
          </a:p>
          <a:p>
            <a:pPr lvl="1"/>
            <a:endParaRPr lang="en-GB" dirty="0"/>
          </a:p>
          <a:p>
            <a:pPr lvl="1"/>
            <a:endParaRPr lang="en-GB" dirty="0"/>
          </a:p>
          <a:p>
            <a:pPr marL="800100" lvl="1" indent="-342900">
              <a:buFont typeface="+mj-lt"/>
              <a:buAutoNum type="arabicPeriod" startAt="4"/>
            </a:pPr>
            <a:r>
              <a:rPr lang="en-GB" dirty="0" err="1"/>
              <a:t>Continuamos</a:t>
            </a:r>
            <a:r>
              <a:rPr lang="en-GB" dirty="0"/>
              <a:t> hasta </a:t>
            </a:r>
            <a:r>
              <a:rPr lang="en-GB" dirty="0" err="1"/>
              <a:t>tener</a:t>
            </a:r>
            <a:r>
              <a:rPr lang="en-GB" dirty="0"/>
              <a:t> K </a:t>
            </a:r>
            <a:r>
              <a:rPr lang="en-GB" dirty="0" err="1"/>
              <a:t>centroides</a:t>
            </a:r>
            <a:endParaRPr lang="en-GB" dirty="0"/>
          </a:p>
          <a:p>
            <a:pPr marL="342900" indent="-342900">
              <a:buFont typeface="+mj-lt"/>
              <a:buAutoNum type="arabicPeriod" startAt="3"/>
            </a:pPr>
            <a:endParaRPr lang="en-GB"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6" name="Imagen 5">
            <a:extLst>
              <a:ext uri="{FF2B5EF4-FFF2-40B4-BE49-F238E27FC236}">
                <a16:creationId xmlns:a16="http://schemas.microsoft.com/office/drawing/2014/main" id="{3BF2848E-B16A-44FC-888E-712F8CC524E2}"/>
              </a:ext>
            </a:extLst>
          </p:cNvPr>
          <p:cNvPicPr>
            <a:picLocks noChangeAspect="1"/>
          </p:cNvPicPr>
          <p:nvPr/>
        </p:nvPicPr>
        <p:blipFill>
          <a:blip r:embed="rId3"/>
          <a:stretch>
            <a:fillRect/>
          </a:stretch>
        </p:blipFill>
        <p:spPr>
          <a:xfrm>
            <a:off x="8544272" y="5313398"/>
            <a:ext cx="1219370" cy="600159"/>
          </a:xfrm>
          <a:prstGeom prst="rect">
            <a:avLst/>
          </a:prstGeom>
        </p:spPr>
      </p:pic>
    </p:spTree>
    <p:extLst>
      <p:ext uri="{BB962C8B-B14F-4D97-AF65-F5344CB8AC3E}">
        <p14:creationId xmlns:p14="http://schemas.microsoft.com/office/powerpoint/2010/main" val="110057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Métodos</a:t>
            </a:r>
            <a:r>
              <a:rPr lang="en-GB" b="1" dirty="0"/>
              <a:t> de </a:t>
            </a:r>
            <a:r>
              <a:rPr lang="en-GB" b="1" dirty="0" err="1"/>
              <a:t>inicialización</a:t>
            </a:r>
            <a:endParaRPr lang="en-GB" b="1"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5" name="Imagen 4">
            <a:extLst>
              <a:ext uri="{FF2B5EF4-FFF2-40B4-BE49-F238E27FC236}">
                <a16:creationId xmlns:a16="http://schemas.microsoft.com/office/drawing/2014/main" id="{DC19DFCC-70E7-463D-BF54-4C2179DBD392}"/>
              </a:ext>
            </a:extLst>
          </p:cNvPr>
          <p:cNvPicPr>
            <a:picLocks noChangeAspect="1"/>
          </p:cNvPicPr>
          <p:nvPr/>
        </p:nvPicPr>
        <p:blipFill rotWithShape="1">
          <a:blip r:embed="rId3"/>
          <a:srcRect l="585" t="-481" r="3438" b="481"/>
          <a:stretch/>
        </p:blipFill>
        <p:spPr>
          <a:xfrm>
            <a:off x="6096000" y="1572823"/>
            <a:ext cx="5931286" cy="3015493"/>
          </a:xfrm>
          <a:prstGeom prst="rect">
            <a:avLst/>
          </a:prstGeom>
        </p:spPr>
      </p:pic>
      <p:pic>
        <p:nvPicPr>
          <p:cNvPr id="4" name="Imagen 3">
            <a:extLst>
              <a:ext uri="{FF2B5EF4-FFF2-40B4-BE49-F238E27FC236}">
                <a16:creationId xmlns:a16="http://schemas.microsoft.com/office/drawing/2014/main" id="{E0BC80E0-D410-49B1-963D-62650BE60E78}"/>
              </a:ext>
            </a:extLst>
          </p:cNvPr>
          <p:cNvPicPr>
            <a:picLocks noChangeAspect="1"/>
          </p:cNvPicPr>
          <p:nvPr/>
        </p:nvPicPr>
        <p:blipFill>
          <a:blip r:embed="rId4"/>
          <a:stretch>
            <a:fillRect/>
          </a:stretch>
        </p:blipFill>
        <p:spPr>
          <a:xfrm>
            <a:off x="6312024" y="4869160"/>
            <a:ext cx="5382875" cy="1433963"/>
          </a:xfrm>
          <a:prstGeom prst="rect">
            <a:avLst/>
          </a:prstGeom>
        </p:spPr>
      </p:pic>
    </p:spTree>
    <p:extLst>
      <p:ext uri="{BB962C8B-B14F-4D97-AF65-F5344CB8AC3E}">
        <p14:creationId xmlns:p14="http://schemas.microsoft.com/office/powerpoint/2010/main" val="210242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Selección</a:t>
            </a:r>
            <a:r>
              <a:rPr lang="en-GB" b="1" dirty="0"/>
              <a:t> de K</a:t>
            </a:r>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6" name="Picture 2" descr="Elbow Method">
            <a:extLst>
              <a:ext uri="{FF2B5EF4-FFF2-40B4-BE49-F238E27FC236}">
                <a16:creationId xmlns:a16="http://schemas.microsoft.com/office/drawing/2014/main" id="{9FC6C93F-F7BE-4E3E-B3C7-F82057144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45" t="5490" r="5798" b="8166"/>
          <a:stretch/>
        </p:blipFill>
        <p:spPr bwMode="auto">
          <a:xfrm>
            <a:off x="6456040" y="5085184"/>
            <a:ext cx="2592288" cy="16983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0DA1EF1-58E6-4CBF-A051-731B1490EB7B}"/>
              </a:ext>
            </a:extLst>
          </p:cNvPr>
          <p:cNvSpPr txBox="1"/>
          <p:nvPr/>
        </p:nvSpPr>
        <p:spPr>
          <a:xfrm>
            <a:off x="6168008" y="1635371"/>
            <a:ext cx="5859279" cy="3693319"/>
          </a:xfrm>
          <a:prstGeom prst="rect">
            <a:avLst/>
          </a:prstGeom>
          <a:noFill/>
        </p:spPr>
        <p:txBody>
          <a:bodyPr wrap="square" rtlCol="0">
            <a:spAutoFit/>
          </a:bodyPr>
          <a:lstStyle/>
          <a:p>
            <a:r>
              <a:rPr lang="es-ES" dirty="0"/>
              <a:t>Es uno de los principales inconvenientes de K-Means puesto que esta elección condicionará los resultados obtenidos. </a:t>
            </a:r>
          </a:p>
          <a:p>
            <a:endParaRPr lang="es-ES" dirty="0"/>
          </a:p>
          <a:p>
            <a:r>
              <a:rPr lang="es-ES" dirty="0"/>
              <a:t>Hay 2 maneras de determinar este valor:</a:t>
            </a:r>
          </a:p>
          <a:p>
            <a:pPr marL="342900" indent="-342900">
              <a:buFont typeface="+mj-lt"/>
              <a:buAutoNum type="arabicPeriod"/>
            </a:pPr>
            <a:r>
              <a:rPr lang="en-GB" dirty="0" err="1"/>
              <a:t>Dominio</a:t>
            </a:r>
            <a:r>
              <a:rPr lang="en-GB" dirty="0"/>
              <a:t> del </a:t>
            </a:r>
            <a:r>
              <a:rPr lang="en-GB" dirty="0" err="1"/>
              <a:t>área</a:t>
            </a:r>
            <a:r>
              <a:rPr lang="en-GB" dirty="0"/>
              <a:t> de </a:t>
            </a:r>
            <a:r>
              <a:rPr lang="en-GB" dirty="0" err="1"/>
              <a:t>conocimiento</a:t>
            </a:r>
            <a:r>
              <a:rPr lang="en-GB" dirty="0"/>
              <a:t> (</a:t>
            </a:r>
            <a:r>
              <a:rPr lang="en-GB" dirty="0" err="1"/>
              <a:t>negocio</a:t>
            </a:r>
            <a:r>
              <a:rPr lang="en-GB" dirty="0"/>
              <a:t>)</a:t>
            </a:r>
          </a:p>
          <a:p>
            <a:pPr marL="342900" indent="-342900">
              <a:buFont typeface="+mj-lt"/>
              <a:buAutoNum type="arabicPeriod"/>
            </a:pPr>
            <a:r>
              <a:rPr lang="en-GB" dirty="0" err="1"/>
              <a:t>Métodos</a:t>
            </a:r>
            <a:r>
              <a:rPr lang="en-GB" dirty="0"/>
              <a:t> </a:t>
            </a:r>
            <a:r>
              <a:rPr lang="en-GB" dirty="0" err="1"/>
              <a:t>estadísticos</a:t>
            </a:r>
            <a:endParaRPr lang="en-GB" dirty="0"/>
          </a:p>
          <a:p>
            <a:pPr marL="800100" lvl="1" indent="-342900">
              <a:buFont typeface="Courier New" panose="02070309020205020404" pitchFamily="49" charset="0"/>
              <a:buChar char="o"/>
            </a:pPr>
            <a:r>
              <a:rPr lang="en-GB" dirty="0" err="1"/>
              <a:t>Método</a:t>
            </a:r>
            <a:r>
              <a:rPr lang="en-GB" dirty="0"/>
              <a:t> del </a:t>
            </a:r>
            <a:r>
              <a:rPr lang="en-GB" dirty="0" err="1"/>
              <a:t>codo</a:t>
            </a:r>
            <a:r>
              <a:rPr lang="en-GB" dirty="0"/>
              <a:t>: </a:t>
            </a:r>
            <a:r>
              <a:rPr lang="en-GB" dirty="0" err="1"/>
              <a:t>Buscar</a:t>
            </a:r>
            <a:r>
              <a:rPr lang="en-GB" dirty="0"/>
              <a:t> el </a:t>
            </a:r>
            <a:r>
              <a:rPr lang="en-GB" dirty="0" err="1"/>
              <a:t>valor</a:t>
            </a:r>
            <a:r>
              <a:rPr lang="en-GB" dirty="0"/>
              <a:t> de k para el que una </a:t>
            </a:r>
            <a:r>
              <a:rPr lang="en-GB" dirty="0" err="1"/>
              <a:t>determinada</a:t>
            </a:r>
            <a:r>
              <a:rPr lang="en-GB" dirty="0"/>
              <a:t> </a:t>
            </a:r>
            <a:r>
              <a:rPr lang="en-GB" dirty="0" err="1"/>
              <a:t>métrica</a:t>
            </a:r>
            <a:r>
              <a:rPr lang="en-GB" dirty="0"/>
              <a:t> varia </a:t>
            </a:r>
            <a:r>
              <a:rPr lang="en-GB" dirty="0" err="1"/>
              <a:t>significativamente</a:t>
            </a:r>
            <a:r>
              <a:rPr lang="en-GB" dirty="0"/>
              <a:t> sin </a:t>
            </a:r>
            <a:r>
              <a:rPr lang="en-GB" dirty="0" err="1"/>
              <a:t>cometer</a:t>
            </a:r>
            <a:r>
              <a:rPr lang="en-GB" dirty="0"/>
              <a:t> overfitting</a:t>
            </a:r>
          </a:p>
          <a:p>
            <a:pPr marL="800100" lvl="1" indent="-342900">
              <a:buFont typeface="Courier New" panose="02070309020205020404" pitchFamily="49" charset="0"/>
              <a:buChar char="o"/>
            </a:pPr>
            <a:r>
              <a:rPr lang="en-GB" dirty="0" err="1"/>
              <a:t>Búsqueda</a:t>
            </a:r>
            <a:r>
              <a:rPr lang="en-GB" dirty="0"/>
              <a:t> </a:t>
            </a:r>
            <a:r>
              <a:rPr lang="en-GB" dirty="0" err="1"/>
              <a:t>en</a:t>
            </a:r>
            <a:r>
              <a:rPr lang="en-GB" dirty="0"/>
              <a:t> </a:t>
            </a:r>
            <a:r>
              <a:rPr lang="en-GB" dirty="0" err="1"/>
              <a:t>Malla</a:t>
            </a:r>
            <a:r>
              <a:rPr lang="en-GB" dirty="0"/>
              <a:t>: </a:t>
            </a:r>
            <a:r>
              <a:rPr lang="en-GB" dirty="0" err="1"/>
              <a:t>En</a:t>
            </a:r>
            <a:r>
              <a:rPr lang="en-GB" dirty="0"/>
              <a:t> </a:t>
            </a:r>
            <a:r>
              <a:rPr lang="en-GB" dirty="0" err="1"/>
              <a:t>ingeniería</a:t>
            </a:r>
            <a:r>
              <a:rPr lang="en-GB" dirty="0"/>
              <a:t> de </a:t>
            </a:r>
            <a:r>
              <a:rPr lang="en-GB" dirty="0" err="1"/>
              <a:t>predictores</a:t>
            </a:r>
            <a:r>
              <a:rPr lang="en-GB" dirty="0"/>
              <a:t> </a:t>
            </a:r>
            <a:r>
              <a:rPr lang="en-GB" dirty="0" err="1"/>
              <a:t>en</a:t>
            </a:r>
            <a:r>
              <a:rPr lang="en-GB" dirty="0"/>
              <a:t> </a:t>
            </a:r>
            <a:r>
              <a:rPr lang="en-GB" dirty="0" err="1"/>
              <a:t>aprendizaje</a:t>
            </a:r>
            <a:r>
              <a:rPr lang="en-GB" dirty="0"/>
              <a:t> </a:t>
            </a:r>
            <a:r>
              <a:rPr lang="en-GB" dirty="0" err="1"/>
              <a:t>supervisado</a:t>
            </a:r>
            <a:r>
              <a:rPr lang="en-GB" dirty="0"/>
              <a:t>, se </a:t>
            </a:r>
            <a:r>
              <a:rPr lang="en-GB" dirty="0" err="1"/>
              <a:t>puede</a:t>
            </a:r>
            <a:r>
              <a:rPr lang="en-GB" dirty="0"/>
              <a:t> </a:t>
            </a:r>
            <a:r>
              <a:rPr lang="en-GB" dirty="0" err="1"/>
              <a:t>buscar</a:t>
            </a:r>
            <a:r>
              <a:rPr lang="en-GB" dirty="0"/>
              <a:t> el </a:t>
            </a:r>
            <a:r>
              <a:rPr lang="en-GB" dirty="0" err="1"/>
              <a:t>valor</a:t>
            </a:r>
            <a:r>
              <a:rPr lang="en-GB" dirty="0"/>
              <a:t> de K que </a:t>
            </a:r>
            <a:r>
              <a:rPr lang="en-GB" dirty="0" err="1"/>
              <a:t>mejor</a:t>
            </a:r>
            <a:r>
              <a:rPr lang="en-GB" dirty="0"/>
              <a:t> </a:t>
            </a:r>
            <a:r>
              <a:rPr lang="en-GB" dirty="0" err="1"/>
              <a:t>métrica</a:t>
            </a:r>
            <a:r>
              <a:rPr lang="en-GB" dirty="0"/>
              <a:t> global </a:t>
            </a:r>
            <a:r>
              <a:rPr lang="en-GB" dirty="0" err="1"/>
              <a:t>proporciona</a:t>
            </a:r>
            <a:r>
              <a:rPr lang="en-GB" dirty="0"/>
              <a:t>.</a:t>
            </a:r>
          </a:p>
          <a:p>
            <a:pPr marL="800100" lvl="1" indent="-342900">
              <a:buFont typeface="Courier New" panose="02070309020205020404" pitchFamily="49" charset="0"/>
              <a:buChar char="o"/>
            </a:pPr>
            <a:endParaRPr lang="en-GB" dirty="0"/>
          </a:p>
        </p:txBody>
      </p:sp>
      <p:pic>
        <p:nvPicPr>
          <p:cNvPr id="9" name="Imagen 8">
            <a:extLst>
              <a:ext uri="{FF2B5EF4-FFF2-40B4-BE49-F238E27FC236}">
                <a16:creationId xmlns:a16="http://schemas.microsoft.com/office/drawing/2014/main" id="{1D5BBAE5-26CA-4B80-8838-B586D5005EF0}"/>
              </a:ext>
            </a:extLst>
          </p:cNvPr>
          <p:cNvPicPr>
            <a:picLocks noChangeAspect="1"/>
          </p:cNvPicPr>
          <p:nvPr/>
        </p:nvPicPr>
        <p:blipFill rotWithShape="1">
          <a:blip r:embed="rId4"/>
          <a:srcRect b="49736"/>
          <a:stretch/>
        </p:blipFill>
        <p:spPr>
          <a:xfrm>
            <a:off x="8454073" y="5031224"/>
            <a:ext cx="3573213" cy="1721915"/>
          </a:xfrm>
          <a:prstGeom prst="rect">
            <a:avLst/>
          </a:prstGeom>
        </p:spPr>
      </p:pic>
    </p:spTree>
    <p:extLst>
      <p:ext uri="{BB962C8B-B14F-4D97-AF65-F5344CB8AC3E}">
        <p14:creationId xmlns:p14="http://schemas.microsoft.com/office/powerpoint/2010/main" val="1714749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Variantes</a:t>
            </a:r>
            <a:r>
              <a:rPr lang="en-GB" b="1" dirty="0"/>
              <a:t> de K-Means</a:t>
            </a:r>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sp>
        <p:nvSpPr>
          <p:cNvPr id="4" name="CuadroTexto 3">
            <a:extLst>
              <a:ext uri="{FF2B5EF4-FFF2-40B4-BE49-F238E27FC236}">
                <a16:creationId xmlns:a16="http://schemas.microsoft.com/office/drawing/2014/main" id="{E2DBFF8C-2394-46E1-A5F8-E958BDFDDE93}"/>
              </a:ext>
            </a:extLst>
          </p:cNvPr>
          <p:cNvSpPr txBox="1"/>
          <p:nvPr/>
        </p:nvSpPr>
        <p:spPr>
          <a:xfrm>
            <a:off x="6096000" y="1566084"/>
            <a:ext cx="5787270" cy="5539978"/>
          </a:xfrm>
          <a:prstGeom prst="rect">
            <a:avLst/>
          </a:prstGeom>
          <a:noFill/>
        </p:spPr>
        <p:txBody>
          <a:bodyPr wrap="square" rtlCol="0">
            <a:spAutoFit/>
          </a:bodyPr>
          <a:lstStyle/>
          <a:p>
            <a:r>
              <a:rPr lang="es-ES" dirty="0"/>
              <a:t>Debido a la sencillez de su implementación, existen muchas variantes del mismo:</a:t>
            </a:r>
          </a:p>
          <a:p>
            <a:endParaRPr lang="es-ES" dirty="0"/>
          </a:p>
          <a:p>
            <a:pPr marL="285750" indent="-285750">
              <a:buFont typeface="Arial" panose="020B0604020202020204" pitchFamily="34" charset="0"/>
              <a:buChar char="•"/>
            </a:pPr>
            <a:r>
              <a:rPr lang="es-ES" dirty="0"/>
              <a:t>K-</a:t>
            </a:r>
            <a:r>
              <a:rPr lang="es-ES" dirty="0" err="1"/>
              <a:t>Medioides</a:t>
            </a:r>
            <a:r>
              <a:rPr lang="es-ES" dirty="0"/>
              <a:t>: La función objetivo usa el valor absoluto en lugar de ser cuadrática y funciona evaluando la mejora en la misma cuando se cambia el </a:t>
            </a:r>
            <a:r>
              <a:rPr lang="es-ES" dirty="0" err="1"/>
              <a:t>medioide</a:t>
            </a:r>
            <a:r>
              <a:rPr lang="es-ES" dirty="0"/>
              <a:t> por otro. Aporta resiliencia a </a:t>
            </a:r>
            <a:r>
              <a:rPr lang="es-ES" dirty="0" err="1"/>
              <a:t>outliers</a:t>
            </a:r>
            <a:r>
              <a:rPr lang="es-ES" dirty="0"/>
              <a:t> y al ruido.</a:t>
            </a:r>
          </a:p>
          <a:p>
            <a:pPr marL="285750" indent="-285750">
              <a:buFont typeface="Arial" panose="020B0604020202020204" pitchFamily="34" charset="0"/>
              <a:buChar char="•"/>
            </a:pPr>
            <a:r>
              <a:rPr lang="es-ES" dirty="0"/>
              <a:t>K-Medianas: Utiliza también distancia L1 y su rendimiento es similar a K-Means. Sea </a:t>
            </a:r>
            <a:r>
              <a:rPr lang="es-ES" dirty="0" err="1"/>
              <a:t>x</a:t>
            </a:r>
            <a:r>
              <a:rPr lang="es-ES" baseline="-25000" dirty="0" err="1"/>
              <a:t>ij</a:t>
            </a:r>
            <a:r>
              <a:rPr lang="es-ES" dirty="0"/>
              <a:t> el atributo j-</a:t>
            </a:r>
            <a:r>
              <a:rPr lang="es-ES" dirty="0" err="1"/>
              <a:t>ésimo</a:t>
            </a:r>
            <a:r>
              <a:rPr lang="es-ES" dirty="0"/>
              <a:t> para la fila i, y </a:t>
            </a:r>
            <a:r>
              <a:rPr lang="es-ES" dirty="0" err="1"/>
              <a:t>med</a:t>
            </a:r>
            <a:r>
              <a:rPr lang="es-ES" baseline="-25000" dirty="0" err="1"/>
              <a:t>kj</a:t>
            </a:r>
            <a:r>
              <a:rPr lang="es-ES" baseline="-25000" dirty="0"/>
              <a:t> </a:t>
            </a:r>
            <a:r>
              <a:rPr lang="es-ES" dirty="0"/>
              <a:t>la mediana del atributo j-</a:t>
            </a:r>
            <a:r>
              <a:rPr lang="es-ES" dirty="0" err="1"/>
              <a:t>esimo</a:t>
            </a:r>
            <a:r>
              <a:rPr lang="es-ES" dirty="0"/>
              <a:t> en el </a:t>
            </a:r>
            <a:r>
              <a:rPr lang="es-ES" dirty="0" err="1"/>
              <a:t>cluster</a:t>
            </a:r>
            <a:r>
              <a:rPr lang="es-ES" dirty="0"/>
              <a:t> k, se busca minimizar</a:t>
            </a:r>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r>
              <a:rPr lang="es-ES" baseline="-25000" dirty="0"/>
              <a:t>        </a:t>
            </a:r>
            <a:r>
              <a:rPr lang="es-ES" dirty="0"/>
              <a:t>Se tiene más robustez frente a </a:t>
            </a:r>
            <a:r>
              <a:rPr lang="es-ES" dirty="0" err="1"/>
              <a:t>outliers</a:t>
            </a:r>
            <a:r>
              <a:rPr lang="es-ES" dirty="0"/>
              <a:t>.</a:t>
            </a:r>
          </a:p>
          <a:p>
            <a:pPr marL="285750" indent="-285750">
              <a:buFont typeface="Arial" panose="020B0604020202020204" pitchFamily="34" charset="0"/>
              <a:buChar char="•"/>
            </a:pPr>
            <a:r>
              <a:rPr lang="es-ES" dirty="0"/>
              <a:t>K-Modas: Solución para variables categóricas que funciona mejor que su codificación como variables continuas.</a:t>
            </a:r>
          </a:p>
          <a:p>
            <a:endParaRPr lang="es-ES" dirty="0"/>
          </a:p>
          <a:p>
            <a:pPr marL="285750" indent="-285750">
              <a:buFont typeface="Arial" panose="020B0604020202020204" pitchFamily="34" charset="0"/>
              <a:buChar char="•"/>
            </a:pPr>
            <a:endParaRPr lang="en-GB" dirty="0"/>
          </a:p>
        </p:txBody>
      </p:sp>
      <p:pic>
        <p:nvPicPr>
          <p:cNvPr id="7" name="Imagen 6">
            <a:extLst>
              <a:ext uri="{FF2B5EF4-FFF2-40B4-BE49-F238E27FC236}">
                <a16:creationId xmlns:a16="http://schemas.microsoft.com/office/drawing/2014/main" id="{64DE028B-A7ED-48EE-A276-E4699A5A08FE}"/>
              </a:ext>
            </a:extLst>
          </p:cNvPr>
          <p:cNvPicPr>
            <a:picLocks noChangeAspect="1"/>
          </p:cNvPicPr>
          <p:nvPr/>
        </p:nvPicPr>
        <p:blipFill>
          <a:blip r:embed="rId3"/>
          <a:stretch>
            <a:fillRect/>
          </a:stretch>
        </p:blipFill>
        <p:spPr>
          <a:xfrm>
            <a:off x="8040216" y="4674078"/>
            <a:ext cx="1873741" cy="627130"/>
          </a:xfrm>
          <a:prstGeom prst="rect">
            <a:avLst/>
          </a:prstGeom>
        </p:spPr>
      </p:pic>
    </p:spTree>
    <p:extLst>
      <p:ext uri="{BB962C8B-B14F-4D97-AF65-F5344CB8AC3E}">
        <p14:creationId xmlns:p14="http://schemas.microsoft.com/office/powerpoint/2010/main" val="689510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416320"/>
          </a:xfrm>
          <a:prstGeom prst="rect">
            <a:avLst/>
          </a:prstGeom>
          <a:noFill/>
        </p:spPr>
        <p:txBody>
          <a:bodyPr wrap="square" rtlCol="0">
            <a:spAutoFit/>
          </a:bodyPr>
          <a:lstStyle/>
          <a:p>
            <a:r>
              <a:rPr lang="en-GB" dirty="0" err="1"/>
              <a:t>Ventajas</a:t>
            </a:r>
            <a:r>
              <a:rPr lang="en-GB" dirty="0"/>
              <a:t>:</a:t>
            </a:r>
          </a:p>
          <a:p>
            <a:pPr marL="285750" indent="-285750">
              <a:buFont typeface="Wingdings" panose="05000000000000000000" pitchFamily="2" charset="2"/>
              <a:buChar char="J"/>
            </a:pPr>
            <a:r>
              <a:rPr lang="es-ES" dirty="0">
                <a:solidFill>
                  <a:srgbClr val="94C120"/>
                </a:solidFill>
              </a:rPr>
              <a:t>Eficiente en </a:t>
            </a:r>
            <a:r>
              <a:rPr lang="es-ES" dirty="0" err="1">
                <a:solidFill>
                  <a:srgbClr val="94C120"/>
                </a:solidFill>
              </a:rPr>
              <a:t>datasets</a:t>
            </a:r>
            <a:r>
              <a:rPr lang="es-ES" dirty="0">
                <a:solidFill>
                  <a:srgbClr val="94C120"/>
                </a:solidFill>
              </a:rPr>
              <a:t> grandes y pequeños</a:t>
            </a:r>
          </a:p>
          <a:p>
            <a:pPr marL="285750" indent="-285750">
              <a:buFont typeface="Wingdings" panose="05000000000000000000" pitchFamily="2" charset="2"/>
              <a:buChar char="J"/>
            </a:pPr>
            <a:r>
              <a:rPr lang="es-ES" dirty="0">
                <a:solidFill>
                  <a:srgbClr val="94C120"/>
                </a:solidFill>
              </a:rPr>
              <a:t>Siempre converge</a:t>
            </a:r>
          </a:p>
          <a:p>
            <a:pPr marL="285750" indent="-285750">
              <a:buFont typeface="Wingdings" panose="05000000000000000000" pitchFamily="2" charset="2"/>
              <a:buChar char="J"/>
            </a:pPr>
            <a:r>
              <a:rPr lang="es-ES" dirty="0">
                <a:solidFill>
                  <a:srgbClr val="94C120"/>
                </a:solidFill>
              </a:rPr>
              <a:t>Implementación sencilla</a:t>
            </a:r>
          </a:p>
          <a:p>
            <a:pPr marL="285750" indent="-285750">
              <a:buFont typeface="Wingdings" panose="05000000000000000000" pitchFamily="2" charset="2"/>
              <a:buChar char="J"/>
            </a:pPr>
            <a:r>
              <a:rPr lang="es-ES" dirty="0">
                <a:solidFill>
                  <a:srgbClr val="94C120"/>
                </a:solidFill>
              </a:rPr>
              <a:t>Diversidad de variantes</a:t>
            </a:r>
          </a:p>
          <a:p>
            <a:pPr marL="285750" indent="-285750">
              <a:buFont typeface="Wingdings" panose="05000000000000000000" pitchFamily="2" charset="2"/>
              <a:buChar char="J"/>
            </a:pPr>
            <a:r>
              <a:rPr lang="es-ES" dirty="0">
                <a:solidFill>
                  <a:srgbClr val="94C120"/>
                </a:solidFill>
              </a:rPr>
              <a:t>Amplia literatura</a:t>
            </a:r>
          </a:p>
          <a:p>
            <a:pPr marL="285750" indent="-285750">
              <a:buFont typeface="Wingdings" panose="05000000000000000000" pitchFamily="2" charset="2"/>
              <a:buChar char="J"/>
            </a:pPr>
            <a:endParaRPr lang="es-ES" dirty="0">
              <a:solidFill>
                <a:srgbClr val="94C120"/>
              </a:solidFill>
            </a:endParaRPr>
          </a:p>
          <a:p>
            <a:r>
              <a:rPr lang="en-GB" dirty="0" err="1"/>
              <a:t>Desventajas</a:t>
            </a:r>
            <a:r>
              <a:rPr lang="en-GB" dirty="0"/>
              <a:t>:</a:t>
            </a:r>
            <a:endParaRPr lang="es-ES" dirty="0">
              <a:solidFill>
                <a:srgbClr val="94C120"/>
              </a:solidFill>
            </a:endParaRPr>
          </a:p>
          <a:p>
            <a:pPr marL="285750" indent="-285750">
              <a:buFont typeface="Wingdings" panose="05000000000000000000" pitchFamily="2" charset="2"/>
              <a:buChar char="L"/>
            </a:pPr>
            <a:r>
              <a:rPr lang="es-ES" dirty="0">
                <a:solidFill>
                  <a:srgbClr val="FF0000"/>
                </a:solidFill>
              </a:rPr>
              <a:t>Muy sensible al ruido y los </a:t>
            </a:r>
            <a:r>
              <a:rPr lang="es-ES" dirty="0" err="1">
                <a:solidFill>
                  <a:srgbClr val="FF0000"/>
                </a:solidFill>
              </a:rPr>
              <a:t>outliers</a:t>
            </a:r>
            <a:endParaRPr lang="es-ES" dirty="0">
              <a:solidFill>
                <a:srgbClr val="FF0000"/>
              </a:solidFill>
            </a:endParaRPr>
          </a:p>
          <a:p>
            <a:pPr marL="285750" indent="-285750">
              <a:buFont typeface="Wingdings" panose="05000000000000000000" pitchFamily="2" charset="2"/>
              <a:buChar char="L"/>
            </a:pPr>
            <a:r>
              <a:rPr lang="es-ES" dirty="0">
                <a:solidFill>
                  <a:srgbClr val="FF0000"/>
                </a:solidFill>
              </a:rPr>
              <a:t>Únicamente funciona bien con variables numéricas</a:t>
            </a:r>
          </a:p>
          <a:p>
            <a:pPr marL="285750" indent="-285750">
              <a:buFont typeface="Wingdings" panose="05000000000000000000" pitchFamily="2" charset="2"/>
              <a:buChar char="L"/>
            </a:pPr>
            <a:r>
              <a:rPr lang="es-ES" dirty="0">
                <a:solidFill>
                  <a:srgbClr val="FF0000"/>
                </a:solidFill>
              </a:rPr>
              <a:t>Trabaja con mínimos locales</a:t>
            </a:r>
            <a:endParaRPr lang="en-GB" dirty="0">
              <a:solidFill>
                <a:srgbClr val="FF0000"/>
              </a:solidFill>
            </a:endParaRPr>
          </a:p>
          <a:p>
            <a:endParaRPr lang="en-GB"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spTree>
    <p:extLst>
      <p:ext uri="{BB962C8B-B14F-4D97-AF65-F5344CB8AC3E}">
        <p14:creationId xmlns:p14="http://schemas.microsoft.com/office/powerpoint/2010/main" val="3668716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34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endParaRPr lang="es-ES" sz="2400" dirty="0"/>
          </a:p>
          <a:p>
            <a:pPr algn="ctr"/>
            <a:r>
              <a:rPr lang="es-ES" sz="2400" dirty="0"/>
              <a:t>Métricas</a:t>
            </a:r>
          </a:p>
        </p:txBody>
      </p:sp>
    </p:spTree>
    <p:extLst>
      <p:ext uri="{BB962C8B-B14F-4D97-AF65-F5344CB8AC3E}">
        <p14:creationId xmlns:p14="http://schemas.microsoft.com/office/powerpoint/2010/main" val="2066149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endParaRPr lang="es-ES" sz="2400" dirty="0"/>
          </a:p>
          <a:p>
            <a:pPr algn="ctr"/>
            <a:r>
              <a:rPr lang="es-ES" sz="2400" dirty="0"/>
              <a:t>Presentación Caso de Uso</a:t>
            </a:r>
          </a:p>
        </p:txBody>
      </p:sp>
    </p:spTree>
    <p:extLst>
      <p:ext uri="{BB962C8B-B14F-4D97-AF65-F5344CB8AC3E}">
        <p14:creationId xmlns:p14="http://schemas.microsoft.com/office/powerpoint/2010/main" val="2508035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5" name="CuadroTexto 4">
            <a:extLst>
              <a:ext uri="{FF2B5EF4-FFF2-40B4-BE49-F238E27FC236}">
                <a16:creationId xmlns:a16="http://schemas.microsoft.com/office/drawing/2014/main" id="{44707A17-0FF3-46CA-B9E6-D99FDB012D53}"/>
              </a:ext>
            </a:extLst>
          </p:cNvPr>
          <p:cNvSpPr txBox="1"/>
          <p:nvPr/>
        </p:nvSpPr>
        <p:spPr>
          <a:xfrm>
            <a:off x="6096000" y="1340768"/>
            <a:ext cx="5931286" cy="2031325"/>
          </a:xfrm>
          <a:prstGeom prst="rect">
            <a:avLst/>
          </a:prstGeom>
          <a:noFill/>
        </p:spPr>
        <p:txBody>
          <a:bodyPr wrap="square" rtlCol="0">
            <a:spAutoFit/>
          </a:bodyPr>
          <a:lstStyle/>
          <a:p>
            <a:r>
              <a:rPr lang="es-ES" dirty="0"/>
              <a:t>En general, en </a:t>
            </a:r>
            <a:r>
              <a:rPr lang="es-ES" dirty="0" err="1"/>
              <a:t>clustering</a:t>
            </a:r>
            <a:r>
              <a:rPr lang="es-ES" dirty="0"/>
              <a:t> hay 3 tipos de </a:t>
            </a:r>
            <a:r>
              <a:rPr lang="es-ES" dirty="0" err="1"/>
              <a:t>metricas</a:t>
            </a:r>
            <a:r>
              <a:rPr lang="es-ES" dirty="0"/>
              <a:t> que se basan, principalmente, en </a:t>
            </a:r>
            <a:r>
              <a:rPr lang="es-ES" b="1" dirty="0"/>
              <a:t>compacidad</a:t>
            </a:r>
            <a:r>
              <a:rPr lang="es-ES" dirty="0"/>
              <a:t> y </a:t>
            </a:r>
            <a:r>
              <a:rPr lang="es-ES" b="1" dirty="0"/>
              <a:t>separabilidad</a:t>
            </a:r>
            <a:r>
              <a:rPr lang="es-ES" dirty="0"/>
              <a:t>:</a:t>
            </a:r>
          </a:p>
          <a:p>
            <a:pPr marL="742950" lvl="1" indent="-285750">
              <a:buFont typeface="Arial" panose="020B0604020202020204" pitchFamily="34" charset="0"/>
              <a:buChar char="•"/>
            </a:pPr>
            <a:r>
              <a:rPr lang="es-ES" dirty="0"/>
              <a:t>Índices Externos (Supervisado): </a:t>
            </a:r>
            <a:r>
              <a:rPr lang="es-ES" dirty="0" err="1"/>
              <a:t>Adjusted</a:t>
            </a:r>
            <a:r>
              <a:rPr lang="es-ES" dirty="0"/>
              <a:t> Rand </a:t>
            </a:r>
            <a:r>
              <a:rPr lang="es-ES" dirty="0" err="1"/>
              <a:t>Index</a:t>
            </a:r>
            <a:endParaRPr lang="es-ES" dirty="0"/>
          </a:p>
          <a:p>
            <a:pPr marL="742950" lvl="1" indent="-285750">
              <a:buFont typeface="Arial" panose="020B0604020202020204" pitchFamily="34" charset="0"/>
              <a:buChar char="•"/>
            </a:pPr>
            <a:r>
              <a:rPr lang="es-ES" dirty="0"/>
              <a:t>Índices Internos (No Supervisado): </a:t>
            </a:r>
            <a:r>
              <a:rPr lang="es-ES" dirty="0" err="1"/>
              <a:t>Silhouette</a:t>
            </a:r>
            <a:r>
              <a:rPr lang="es-ES" dirty="0"/>
              <a:t> </a:t>
            </a:r>
            <a:r>
              <a:rPr lang="es-ES" dirty="0" err="1"/>
              <a:t>Index</a:t>
            </a:r>
            <a:endParaRPr lang="es-ES" dirty="0"/>
          </a:p>
          <a:p>
            <a:pPr marL="742950" lvl="1" indent="-285750">
              <a:buFont typeface="Arial" panose="020B0604020202020204" pitchFamily="34" charset="0"/>
              <a:buChar char="•"/>
            </a:pPr>
            <a:r>
              <a:rPr lang="es-ES" dirty="0" err="1"/>
              <a:t>Indices</a:t>
            </a:r>
            <a:r>
              <a:rPr lang="es-ES" dirty="0"/>
              <a:t> Relativos (Comparación entre las estructuras de 2 </a:t>
            </a:r>
            <a:r>
              <a:rPr lang="es-ES" dirty="0" err="1"/>
              <a:t>clusters</a:t>
            </a:r>
            <a:r>
              <a:rPr lang="es-ES" dirty="0"/>
              <a:t>)</a:t>
            </a:r>
            <a:endParaRPr lang="en-GB" dirty="0"/>
          </a:p>
          <a:p>
            <a:endParaRPr lang="en-GB" dirty="0"/>
          </a:p>
        </p:txBody>
      </p:sp>
    </p:spTree>
    <p:extLst>
      <p:ext uri="{BB962C8B-B14F-4D97-AF65-F5344CB8AC3E}">
        <p14:creationId xmlns:p14="http://schemas.microsoft.com/office/powerpoint/2010/main" val="2494753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4707A17-0FF3-46CA-B9E6-D99FDB012D53}"/>
                  </a:ext>
                </a:extLst>
              </p:cNvPr>
              <p:cNvSpPr txBox="1"/>
              <p:nvPr/>
            </p:nvSpPr>
            <p:spPr>
              <a:xfrm>
                <a:off x="6096000" y="1196752"/>
                <a:ext cx="5931286" cy="4534318"/>
              </a:xfrm>
              <a:prstGeom prst="rect">
                <a:avLst/>
              </a:prstGeom>
              <a:noFill/>
            </p:spPr>
            <p:txBody>
              <a:bodyPr wrap="square" rtlCol="0">
                <a:spAutoFit/>
              </a:bodyPr>
              <a:lstStyle/>
              <a:p>
                <a:r>
                  <a:rPr lang="en-GB" b="1" dirty="0"/>
                  <a:t>Adjusted Rand Index</a:t>
                </a:r>
              </a:p>
              <a:p>
                <a:r>
                  <a:rPr lang="en-GB" dirty="0" err="1"/>
                  <a:t>Función</a:t>
                </a:r>
                <a:r>
                  <a:rPr lang="en-GB" dirty="0"/>
                  <a:t> que </a:t>
                </a:r>
                <a:r>
                  <a:rPr lang="en-GB" dirty="0" err="1"/>
                  <a:t>mide</a:t>
                </a:r>
                <a:r>
                  <a:rPr lang="en-GB" dirty="0"/>
                  <a:t> la </a:t>
                </a:r>
                <a:r>
                  <a:rPr lang="en-GB" dirty="0" err="1"/>
                  <a:t>similitud</a:t>
                </a:r>
                <a:r>
                  <a:rPr lang="en-GB" dirty="0"/>
                  <a:t> de dos </a:t>
                </a:r>
                <a:r>
                  <a:rPr lang="en-GB" dirty="0" err="1"/>
                  <a:t>asignaciones</a:t>
                </a:r>
                <a:r>
                  <a:rPr lang="en-GB" dirty="0"/>
                  <a:t> </a:t>
                </a:r>
                <a:r>
                  <a:rPr lang="en-GB" dirty="0" err="1"/>
                  <a:t>ignorando</a:t>
                </a:r>
                <a:r>
                  <a:rPr lang="en-GB" dirty="0"/>
                  <a:t> </a:t>
                </a:r>
                <a:r>
                  <a:rPr lang="en-GB" dirty="0" err="1"/>
                  <a:t>permutaciones</a:t>
                </a:r>
                <a:r>
                  <a:rPr lang="en-GB" dirty="0"/>
                  <a:t> y con </a:t>
                </a:r>
                <a:r>
                  <a:rPr lang="en-GB" dirty="0" err="1"/>
                  <a:t>posibilidad</a:t>
                </a:r>
                <a:r>
                  <a:rPr lang="en-GB" dirty="0"/>
                  <a:t> de </a:t>
                </a:r>
                <a:r>
                  <a:rPr lang="en-GB" dirty="0" err="1"/>
                  <a:t>normalización</a:t>
                </a:r>
                <a:endParaRPr lang="en-GB" dirty="0"/>
              </a:p>
              <a:p>
                <a:endParaRPr lang="en-GB" dirty="0"/>
              </a:p>
              <a:p>
                <a:pPr marL="285750" indent="-285750">
                  <a:buFont typeface="Arial" panose="020B0604020202020204" pitchFamily="34" charset="0"/>
                  <a:buChar char="•"/>
                </a:pPr>
                <a:r>
                  <a:rPr lang="en-GB" dirty="0" err="1"/>
                  <a:t>Etiquetas</a:t>
                </a:r>
                <a:r>
                  <a:rPr lang="en-GB" dirty="0"/>
                  <a:t> </a:t>
                </a:r>
                <a:r>
                  <a:rPr lang="en-GB" dirty="0" err="1"/>
                  <a:t>Reales</a:t>
                </a:r>
                <a:r>
                  <a:rPr lang="en-GB" dirty="0"/>
                  <a:t> -&gt; U, </a:t>
                </a:r>
                <a:r>
                  <a:rPr lang="en-GB" dirty="0" err="1"/>
                  <a:t>Predicciones</a:t>
                </a:r>
                <a:r>
                  <a:rPr lang="en-GB" dirty="0"/>
                  <a:t> -&gt; V</a:t>
                </a:r>
              </a:p>
              <a:p>
                <a:pPr marL="742950" lvl="1" indent="-285750">
                  <a:buFont typeface="Courier New" panose="02070309020205020404" pitchFamily="49" charset="0"/>
                  <a:buChar char="o"/>
                </a:pPr>
                <a:r>
                  <a:rPr lang="en-GB" dirty="0"/>
                  <a:t>a: pares con las </a:t>
                </a:r>
                <a:r>
                  <a:rPr lang="en-GB" dirty="0" err="1"/>
                  <a:t>mismas</a:t>
                </a:r>
                <a:r>
                  <a:rPr lang="en-GB" dirty="0"/>
                  <a:t> </a:t>
                </a:r>
                <a:r>
                  <a:rPr lang="en-GB" dirty="0" err="1"/>
                  <a:t>etiquetas</a:t>
                </a:r>
                <a:r>
                  <a:rPr lang="en-GB" dirty="0"/>
                  <a:t> </a:t>
                </a:r>
                <a:r>
                  <a:rPr lang="en-GB" dirty="0" err="1"/>
                  <a:t>en</a:t>
                </a:r>
                <a:r>
                  <a:rPr lang="en-GB" dirty="0"/>
                  <a:t> U y V</a:t>
                </a:r>
              </a:p>
              <a:p>
                <a:pPr marL="742950" lvl="1" indent="-285750">
                  <a:buFont typeface="Courier New" panose="02070309020205020404" pitchFamily="49" charset="0"/>
                  <a:buChar char="o"/>
                </a:pPr>
                <a:r>
                  <a:rPr lang="en-GB" dirty="0"/>
                  <a:t>b: pares que </a:t>
                </a:r>
                <a:r>
                  <a:rPr lang="en-GB" dirty="0" err="1"/>
                  <a:t>están</a:t>
                </a:r>
                <a:r>
                  <a:rPr lang="en-GB" dirty="0"/>
                  <a:t> </a:t>
                </a:r>
                <a:r>
                  <a:rPr lang="en-GB" dirty="0" err="1"/>
                  <a:t>en</a:t>
                </a:r>
                <a:r>
                  <a:rPr lang="en-GB" dirty="0"/>
                  <a:t> la </a:t>
                </a:r>
                <a:r>
                  <a:rPr lang="en-GB" dirty="0" err="1"/>
                  <a:t>misma</a:t>
                </a:r>
                <a:r>
                  <a:rPr lang="en-GB" dirty="0"/>
                  <a:t> </a:t>
                </a:r>
                <a:r>
                  <a:rPr lang="en-GB" dirty="0" err="1"/>
                  <a:t>clase</a:t>
                </a:r>
                <a:r>
                  <a:rPr lang="en-GB" dirty="0"/>
                  <a:t> </a:t>
                </a:r>
                <a:r>
                  <a:rPr lang="en-GB" dirty="0" err="1"/>
                  <a:t>en</a:t>
                </a:r>
                <a:r>
                  <a:rPr lang="en-GB" dirty="0"/>
                  <a:t> U y </a:t>
                </a:r>
                <a:r>
                  <a:rPr lang="en-GB" dirty="0" err="1"/>
                  <a:t>distinto</a:t>
                </a:r>
                <a:r>
                  <a:rPr lang="en-GB" dirty="0"/>
                  <a:t> cluster </a:t>
                </a:r>
                <a:r>
                  <a:rPr lang="en-GB" dirty="0" err="1"/>
                  <a:t>en</a:t>
                </a:r>
                <a:r>
                  <a:rPr lang="en-GB" dirty="0"/>
                  <a:t> V</a:t>
                </a:r>
              </a:p>
              <a:p>
                <a:pPr marL="742950" lvl="1" indent="-285750">
                  <a:buFont typeface="Courier New" panose="02070309020205020404" pitchFamily="49" charset="0"/>
                  <a:buChar char="o"/>
                </a:pPr>
                <a:r>
                  <a:rPr lang="en-GB" dirty="0"/>
                  <a:t>c: pares </a:t>
                </a:r>
                <a:r>
                  <a:rPr lang="en-GB" dirty="0" err="1"/>
                  <a:t>en</a:t>
                </a:r>
                <a:r>
                  <a:rPr lang="en-GB" dirty="0"/>
                  <a:t> el </a:t>
                </a:r>
                <a:r>
                  <a:rPr lang="en-GB" dirty="0" err="1"/>
                  <a:t>mismo</a:t>
                </a:r>
                <a:r>
                  <a:rPr lang="en-GB" dirty="0"/>
                  <a:t> cluster </a:t>
                </a:r>
                <a:r>
                  <a:rPr lang="en-GB" dirty="0" err="1"/>
                  <a:t>en</a:t>
                </a:r>
                <a:r>
                  <a:rPr lang="en-GB" dirty="0"/>
                  <a:t> V </a:t>
                </a:r>
                <a:r>
                  <a:rPr lang="en-GB" dirty="0" err="1"/>
                  <a:t>pero</a:t>
                </a:r>
                <a:r>
                  <a:rPr lang="en-GB" dirty="0"/>
                  <a:t> </a:t>
                </a:r>
                <a:r>
                  <a:rPr lang="en-GB" dirty="0" err="1"/>
                  <a:t>distintas</a:t>
                </a:r>
                <a:r>
                  <a:rPr lang="en-GB" dirty="0"/>
                  <a:t> </a:t>
                </a:r>
                <a:r>
                  <a:rPr lang="en-GB" dirty="0" err="1"/>
                  <a:t>clases</a:t>
                </a:r>
                <a:r>
                  <a:rPr lang="en-GB" dirty="0"/>
                  <a:t> </a:t>
                </a:r>
                <a:r>
                  <a:rPr lang="en-GB" dirty="0" err="1"/>
                  <a:t>en</a:t>
                </a:r>
                <a:r>
                  <a:rPr lang="en-GB" dirty="0"/>
                  <a:t> U</a:t>
                </a:r>
              </a:p>
              <a:p>
                <a:pPr marL="742950" lvl="1" indent="-285750">
                  <a:buFont typeface="Courier New" panose="02070309020205020404" pitchFamily="49" charset="0"/>
                  <a:buChar char="o"/>
                </a:pPr>
                <a:r>
                  <a:rPr lang="en-GB" dirty="0"/>
                  <a:t>d: pares </a:t>
                </a:r>
                <a:r>
                  <a:rPr lang="en-GB" dirty="0" err="1"/>
                  <a:t>en</a:t>
                </a:r>
                <a:r>
                  <a:rPr lang="en-GB" dirty="0"/>
                  <a:t> </a:t>
                </a:r>
                <a:r>
                  <a:rPr lang="en-GB" dirty="0" err="1"/>
                  <a:t>en</a:t>
                </a:r>
                <a:r>
                  <a:rPr lang="en-GB" dirty="0"/>
                  <a:t> </a:t>
                </a:r>
                <a:r>
                  <a:rPr lang="en-GB" dirty="0" err="1"/>
                  <a:t>diferentes</a:t>
                </a:r>
                <a:r>
                  <a:rPr lang="en-GB" dirty="0"/>
                  <a:t> clusters y </a:t>
                </a:r>
                <a:r>
                  <a:rPr lang="en-GB" dirty="0" err="1"/>
                  <a:t>clases</a:t>
                </a:r>
                <a:r>
                  <a:rPr lang="en-GB" dirty="0"/>
                  <a:t> (U and V)</a:t>
                </a:r>
              </a:p>
              <a:p>
                <a:pPr marL="285750" indent="-285750">
                  <a:buFont typeface="Arial" panose="020B0604020202020204" pitchFamily="34" charset="0"/>
                  <a:buChar char="•"/>
                </a:pPr>
                <a:r>
                  <a:rPr lang="en-GB" dirty="0"/>
                  <a:t>Rand Index = </a:t>
                </a:r>
                <a14:m>
                  <m:oMath xmlns:m="http://schemas.openxmlformats.org/officeDocument/2006/math">
                    <m:f>
                      <m:fPr>
                        <m:ctrlPr>
                          <a:rPr lang="en-GB" i="1" smtClean="0">
                            <a:latin typeface="Cambria Math" panose="02040503050406030204" pitchFamily="18" charset="0"/>
                          </a:rPr>
                        </m:ctrlPr>
                      </m:fPr>
                      <m:num>
                        <m:r>
                          <a:rPr lang="es-ES" smtClean="0">
                            <a:solidFill>
                              <a:srgbClr val="94C120"/>
                            </a:solidFill>
                            <a:latin typeface="Cambria Math" panose="02040503050406030204" pitchFamily="18" charset="0"/>
                          </a:rPr>
                          <m:t>𝑎</m:t>
                        </m:r>
                        <m:r>
                          <a:rPr lang="es-ES">
                            <a:latin typeface="Cambria Math" panose="02040503050406030204" pitchFamily="18" charset="0"/>
                          </a:rPr>
                          <m:t>+</m:t>
                        </m:r>
                        <m:r>
                          <a:rPr lang="es-ES" smtClean="0">
                            <a:solidFill>
                              <a:srgbClr val="94C120"/>
                            </a:solidFill>
                            <a:latin typeface="Cambria Math" panose="02040503050406030204" pitchFamily="18" charset="0"/>
                          </a:rPr>
                          <m:t>𝑑</m:t>
                        </m:r>
                      </m:num>
                      <m:den>
                        <m:r>
                          <a:rPr lang="es-ES" smtClean="0">
                            <a:solidFill>
                              <a:srgbClr val="94C120"/>
                            </a:solidFill>
                            <a:latin typeface="Cambria Math" panose="02040503050406030204" pitchFamily="18" charset="0"/>
                          </a:rPr>
                          <m:t>𝑎</m:t>
                        </m:r>
                        <m:r>
                          <a:rPr lang="es-ES">
                            <a:latin typeface="Cambria Math" panose="02040503050406030204" pitchFamily="18" charset="0"/>
                          </a:rPr>
                          <m:t>+</m:t>
                        </m:r>
                        <m:r>
                          <a:rPr lang="es-ES" smtClean="0">
                            <a:solidFill>
                              <a:srgbClr val="FF0000"/>
                            </a:solidFill>
                            <a:latin typeface="Cambria Math" panose="02040503050406030204" pitchFamily="18" charset="0"/>
                          </a:rPr>
                          <m:t>𝑏</m:t>
                        </m:r>
                        <m:r>
                          <a:rPr lang="es-ES">
                            <a:latin typeface="Cambria Math" panose="02040503050406030204" pitchFamily="18" charset="0"/>
                          </a:rPr>
                          <m:t>+</m:t>
                        </m:r>
                        <m:r>
                          <a:rPr lang="es-ES" smtClean="0">
                            <a:solidFill>
                              <a:srgbClr val="FF0000"/>
                            </a:solidFill>
                            <a:latin typeface="Cambria Math" panose="02040503050406030204" pitchFamily="18" charset="0"/>
                          </a:rPr>
                          <m:t>𝑐</m:t>
                        </m:r>
                        <m:r>
                          <a:rPr lang="es-ES">
                            <a:latin typeface="Cambria Math" panose="02040503050406030204" pitchFamily="18" charset="0"/>
                          </a:rPr>
                          <m:t>+</m:t>
                        </m:r>
                        <m:r>
                          <a:rPr lang="es-ES" smtClean="0">
                            <a:solidFill>
                              <a:srgbClr val="94C120"/>
                            </a:solidFill>
                            <a:latin typeface="Cambria Math" panose="02040503050406030204" pitchFamily="18" charset="0"/>
                          </a:rPr>
                          <m:t>𝑑</m:t>
                        </m:r>
                      </m:den>
                    </m:f>
                  </m:oMath>
                </a14:m>
                <a:r>
                  <a:rPr lang="en-GB" dirty="0"/>
                  <a:t> </a:t>
                </a:r>
              </a:p>
              <a:p>
                <a:pPr marL="742950" lvl="1" indent="-285750">
                  <a:buFont typeface="Arial" panose="020B0604020202020204" pitchFamily="34" charset="0"/>
                  <a:buChar char="•"/>
                </a:pPr>
                <a:r>
                  <a:rPr lang="en-GB" b="1" dirty="0">
                    <a:solidFill>
                      <a:srgbClr val="FF0000"/>
                    </a:solidFill>
                  </a:rPr>
                  <a:t>PROBLEMA: </a:t>
                </a:r>
                <a:r>
                  <a:rPr lang="en-GB" dirty="0"/>
                  <a:t>Si</a:t>
                </a:r>
                <a:r>
                  <a:rPr lang="en-GB" b="1" dirty="0">
                    <a:solidFill>
                      <a:srgbClr val="FF0000"/>
                    </a:solidFill>
                  </a:rPr>
                  <a:t> </a:t>
                </a:r>
                <a:r>
                  <a:rPr lang="en-GB" dirty="0" err="1"/>
                  <a:t>usamos</a:t>
                </a:r>
                <a:r>
                  <a:rPr lang="en-GB" dirty="0"/>
                  <a:t> un </a:t>
                </a:r>
                <a:r>
                  <a:rPr lang="en-GB" dirty="0" err="1"/>
                  <a:t>modelo</a:t>
                </a:r>
                <a:r>
                  <a:rPr lang="en-GB" dirty="0"/>
                  <a:t> Random, el </a:t>
                </a:r>
                <a:r>
                  <a:rPr lang="en-GB" dirty="0" err="1"/>
                  <a:t>valor</a:t>
                </a:r>
                <a:r>
                  <a:rPr lang="en-GB" dirty="0"/>
                  <a:t> </a:t>
                </a:r>
                <a:r>
                  <a:rPr lang="en-GB" dirty="0" err="1"/>
                  <a:t>puede</a:t>
                </a:r>
                <a:r>
                  <a:rPr lang="en-GB" dirty="0"/>
                  <a:t> </a:t>
                </a:r>
                <a:r>
                  <a:rPr lang="en-GB" dirty="0" err="1"/>
                  <a:t>variar</a:t>
                </a:r>
                <a:r>
                  <a:rPr lang="en-GB" dirty="0"/>
                  <a:t>. </a:t>
                </a:r>
                <a:r>
                  <a:rPr lang="en-GB" dirty="0" err="1"/>
                  <a:t>Idealmente</a:t>
                </a:r>
                <a:r>
                  <a:rPr lang="en-GB" dirty="0"/>
                  <a:t>, </a:t>
                </a:r>
                <a:r>
                  <a:rPr lang="en-GB" dirty="0" err="1"/>
                  <a:t>debería</a:t>
                </a:r>
                <a:r>
                  <a:rPr lang="en-GB" dirty="0"/>
                  <a:t> </a:t>
                </a:r>
                <a:r>
                  <a:rPr lang="en-GB" dirty="0" err="1"/>
                  <a:t>valer</a:t>
                </a:r>
                <a:r>
                  <a:rPr lang="en-GB" dirty="0"/>
                  <a:t> 0.</a:t>
                </a:r>
              </a:p>
              <a:p>
                <a:pPr marL="285750" indent="-285750">
                  <a:buFont typeface="Arial" panose="020B0604020202020204" pitchFamily="34" charset="0"/>
                  <a:buChar char="•"/>
                </a:pPr>
                <a:r>
                  <a:rPr lang="en-GB" dirty="0"/>
                  <a:t>Adjusted Rand Index = </a:t>
                </a:r>
                <a14:m>
                  <m:oMath xmlns:m="http://schemas.openxmlformats.org/officeDocument/2006/math">
                    <m:f>
                      <m:fPr>
                        <m:ctrlPr>
                          <a:rPr lang="en-GB" i="1" smtClean="0">
                            <a:latin typeface="Cambria Math" panose="02040503050406030204" pitchFamily="18" charset="0"/>
                          </a:rPr>
                        </m:ctrlPr>
                      </m:fPr>
                      <m:num>
                        <m:r>
                          <a:rPr lang="es-ES" b="0" i="1" smtClean="0">
                            <a:latin typeface="Cambria Math" panose="02040503050406030204" pitchFamily="18" charset="0"/>
                          </a:rPr>
                          <m:t>𝑅𝐼</m:t>
                        </m:r>
                        <m:r>
                          <a:rPr lang="es-ES" b="0" i="1" smtClean="0">
                            <a:latin typeface="Cambria Math" panose="02040503050406030204" pitchFamily="18" charset="0"/>
                          </a:rPr>
                          <m:t> −</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m:t>
                        </m:r>
                      </m:num>
                      <m:den>
                        <m:r>
                          <m:rPr>
                            <m:sty m:val="p"/>
                          </m:rPr>
                          <a:rPr lang="es-ES" b="0" i="0" smtClean="0">
                            <a:latin typeface="Cambria Math" panose="02040503050406030204" pitchFamily="18" charset="0"/>
                          </a:rPr>
                          <m:t>max</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 − </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m:t>
                        </m:r>
                      </m:den>
                    </m:f>
                  </m:oMath>
                </a14:m>
                <a:endParaRPr lang="en-GB" sz="2400" dirty="0"/>
              </a:p>
            </p:txBody>
          </p:sp>
        </mc:Choice>
        <mc:Fallback xmlns="">
          <p:sp>
            <p:nvSpPr>
              <p:cNvPr id="5" name="CuadroTexto 4">
                <a:extLst>
                  <a:ext uri="{FF2B5EF4-FFF2-40B4-BE49-F238E27FC236}">
                    <a16:creationId xmlns:a16="http://schemas.microsoft.com/office/drawing/2014/main" id="{44707A17-0FF3-46CA-B9E6-D99FDB012D53}"/>
                  </a:ext>
                </a:extLst>
              </p:cNvPr>
              <p:cNvSpPr txBox="1">
                <a:spLocks noRot="1" noChangeAspect="1" noMove="1" noResize="1" noEditPoints="1" noAdjustHandles="1" noChangeArrowheads="1" noChangeShapeType="1" noTextEdit="1"/>
              </p:cNvSpPr>
              <p:nvPr/>
            </p:nvSpPr>
            <p:spPr>
              <a:xfrm>
                <a:off x="6096000" y="1196752"/>
                <a:ext cx="5931286" cy="4534318"/>
              </a:xfrm>
              <a:prstGeom prst="rect">
                <a:avLst/>
              </a:prstGeom>
              <a:blipFill>
                <a:blip r:embed="rId3"/>
                <a:stretch>
                  <a:fillRect l="-822" t="-672" r="-411"/>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A705114D-8617-43B7-9945-BEC2B2D5085E}"/>
              </a:ext>
            </a:extLst>
          </p:cNvPr>
          <p:cNvPicPr>
            <a:picLocks noChangeAspect="1"/>
          </p:cNvPicPr>
          <p:nvPr/>
        </p:nvPicPr>
        <p:blipFill>
          <a:blip r:embed="rId4"/>
          <a:stretch>
            <a:fillRect/>
          </a:stretch>
        </p:blipFill>
        <p:spPr>
          <a:xfrm>
            <a:off x="7189435" y="5750701"/>
            <a:ext cx="3744416" cy="932109"/>
          </a:xfrm>
          <a:prstGeom prst="rect">
            <a:avLst/>
          </a:prstGeom>
        </p:spPr>
      </p:pic>
    </p:spTree>
    <p:extLst>
      <p:ext uri="{BB962C8B-B14F-4D97-AF65-F5344CB8AC3E}">
        <p14:creationId xmlns:p14="http://schemas.microsoft.com/office/powerpoint/2010/main" val="3460002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4" name="CuadroTexto 3">
            <a:extLst>
              <a:ext uri="{FF2B5EF4-FFF2-40B4-BE49-F238E27FC236}">
                <a16:creationId xmlns:a16="http://schemas.microsoft.com/office/drawing/2014/main" id="{247F683D-B802-4BAA-9931-001D1E7CB8F0}"/>
              </a:ext>
            </a:extLst>
          </p:cNvPr>
          <p:cNvSpPr txBox="1"/>
          <p:nvPr/>
        </p:nvSpPr>
        <p:spPr>
          <a:xfrm>
            <a:off x="6096000" y="1340768"/>
            <a:ext cx="5879425" cy="2585323"/>
          </a:xfrm>
          <a:prstGeom prst="rect">
            <a:avLst/>
          </a:prstGeom>
          <a:noFill/>
        </p:spPr>
        <p:txBody>
          <a:bodyPr wrap="square" lIns="0">
            <a:spAutoFit/>
          </a:bodyPr>
          <a:lstStyle/>
          <a:p>
            <a:r>
              <a:rPr lang="en-GB" b="1" dirty="0"/>
              <a:t>Adjusted Rand Index</a:t>
            </a:r>
          </a:p>
          <a:p>
            <a:endParaRPr lang="en-GB" dirty="0">
              <a:solidFill>
                <a:srgbClr val="94C120"/>
              </a:solidFill>
            </a:endParaRPr>
          </a:p>
          <a:p>
            <a:pPr marL="285750" indent="-285750">
              <a:buFont typeface="Wingdings" panose="05000000000000000000" pitchFamily="2" charset="2"/>
              <a:buChar char="J"/>
            </a:pPr>
            <a:r>
              <a:rPr lang="en-GB" dirty="0" err="1">
                <a:solidFill>
                  <a:srgbClr val="94C120"/>
                </a:solidFill>
              </a:rPr>
              <a:t>En</a:t>
            </a:r>
            <a:r>
              <a:rPr lang="en-GB" dirty="0">
                <a:solidFill>
                  <a:srgbClr val="94C120"/>
                </a:solidFill>
              </a:rPr>
              <a:t> el </a:t>
            </a:r>
            <a:r>
              <a:rPr lang="en-GB" dirty="0" err="1">
                <a:solidFill>
                  <a:srgbClr val="94C120"/>
                </a:solidFill>
              </a:rPr>
              <a:t>caso</a:t>
            </a:r>
            <a:r>
              <a:rPr lang="en-GB" dirty="0">
                <a:solidFill>
                  <a:srgbClr val="94C120"/>
                </a:solidFill>
              </a:rPr>
              <a:t> </a:t>
            </a:r>
            <a:r>
              <a:rPr lang="en-GB" dirty="0" err="1">
                <a:solidFill>
                  <a:srgbClr val="94C120"/>
                </a:solidFill>
              </a:rPr>
              <a:t>aleatorio</a:t>
            </a:r>
            <a:r>
              <a:rPr lang="en-GB" dirty="0">
                <a:solidFill>
                  <a:srgbClr val="94C120"/>
                </a:solidFill>
              </a:rPr>
              <a:t>, el ARI score es </a:t>
            </a:r>
            <a:r>
              <a:rPr lang="en-GB" dirty="0" err="1">
                <a:solidFill>
                  <a:srgbClr val="94C120"/>
                </a:solidFill>
              </a:rPr>
              <a:t>prácticamente</a:t>
            </a:r>
            <a:r>
              <a:rPr lang="en-GB" dirty="0">
                <a:solidFill>
                  <a:srgbClr val="94C120"/>
                </a:solidFill>
              </a:rPr>
              <a:t> 0.0</a:t>
            </a:r>
          </a:p>
          <a:p>
            <a:pPr marL="285750" indent="-285750">
              <a:buFont typeface="Wingdings" panose="05000000000000000000" pitchFamily="2" charset="2"/>
              <a:buChar char="J"/>
            </a:pPr>
            <a:r>
              <a:rPr lang="en-GB" dirty="0" err="1">
                <a:solidFill>
                  <a:srgbClr val="94C120"/>
                </a:solidFill>
              </a:rPr>
              <a:t>Valores</a:t>
            </a:r>
            <a:r>
              <a:rPr lang="en-GB" dirty="0">
                <a:solidFill>
                  <a:srgbClr val="94C120"/>
                </a:solidFill>
              </a:rPr>
              <a:t> </a:t>
            </a:r>
            <a:r>
              <a:rPr lang="en-GB" dirty="0" err="1">
                <a:solidFill>
                  <a:srgbClr val="94C120"/>
                </a:solidFill>
              </a:rPr>
              <a:t>delimitados</a:t>
            </a:r>
            <a:r>
              <a:rPr lang="en-GB" dirty="0">
                <a:solidFill>
                  <a:srgbClr val="94C120"/>
                </a:solidFill>
              </a:rPr>
              <a:t> entre -1 y 1. Los </a:t>
            </a:r>
            <a:r>
              <a:rPr lang="en-GB" dirty="0" err="1">
                <a:solidFill>
                  <a:srgbClr val="94C120"/>
                </a:solidFill>
              </a:rPr>
              <a:t>valores</a:t>
            </a:r>
            <a:r>
              <a:rPr lang="en-GB" dirty="0">
                <a:solidFill>
                  <a:srgbClr val="94C120"/>
                </a:solidFill>
              </a:rPr>
              <a:t> </a:t>
            </a:r>
            <a:r>
              <a:rPr lang="en-GB" dirty="0" err="1">
                <a:solidFill>
                  <a:srgbClr val="94C120"/>
                </a:solidFill>
              </a:rPr>
              <a:t>negativos</a:t>
            </a:r>
            <a:r>
              <a:rPr lang="en-GB" dirty="0">
                <a:solidFill>
                  <a:srgbClr val="94C120"/>
                </a:solidFill>
              </a:rPr>
              <a:t> son </a:t>
            </a:r>
            <a:r>
              <a:rPr lang="en-GB" dirty="0" err="1">
                <a:solidFill>
                  <a:srgbClr val="94C120"/>
                </a:solidFill>
              </a:rPr>
              <a:t>malos</a:t>
            </a:r>
            <a:r>
              <a:rPr lang="en-GB" dirty="0">
                <a:solidFill>
                  <a:srgbClr val="94C120"/>
                </a:solidFill>
              </a:rPr>
              <a:t> (</a:t>
            </a:r>
            <a:r>
              <a:rPr lang="en-GB" dirty="0" err="1">
                <a:solidFill>
                  <a:srgbClr val="94C120"/>
                </a:solidFill>
              </a:rPr>
              <a:t>valor</a:t>
            </a:r>
            <a:r>
              <a:rPr lang="en-GB" dirty="0">
                <a:solidFill>
                  <a:srgbClr val="94C120"/>
                </a:solidFill>
              </a:rPr>
              <a:t> real y </a:t>
            </a:r>
            <a:r>
              <a:rPr lang="en-GB" dirty="0" err="1">
                <a:solidFill>
                  <a:srgbClr val="94C120"/>
                </a:solidFill>
              </a:rPr>
              <a:t>predicho</a:t>
            </a:r>
            <a:r>
              <a:rPr lang="en-GB" dirty="0">
                <a:solidFill>
                  <a:srgbClr val="94C120"/>
                </a:solidFill>
              </a:rPr>
              <a:t> </a:t>
            </a:r>
            <a:r>
              <a:rPr lang="en-GB" dirty="0" err="1">
                <a:solidFill>
                  <a:srgbClr val="94C120"/>
                </a:solidFill>
              </a:rPr>
              <a:t>independientes</a:t>
            </a:r>
            <a:r>
              <a:rPr lang="en-GB" dirty="0">
                <a:solidFill>
                  <a:srgbClr val="94C120"/>
                </a:solidFill>
              </a:rPr>
              <a:t>) y </a:t>
            </a:r>
            <a:r>
              <a:rPr lang="en-GB" dirty="0" err="1">
                <a:solidFill>
                  <a:srgbClr val="94C120"/>
                </a:solidFill>
              </a:rPr>
              <a:t>clusterings</a:t>
            </a:r>
            <a:r>
              <a:rPr lang="en-GB" dirty="0">
                <a:solidFill>
                  <a:srgbClr val="94C120"/>
                </a:solidFill>
              </a:rPr>
              <a:t> bien </a:t>
            </a:r>
            <a:r>
              <a:rPr lang="en-GB" dirty="0" err="1">
                <a:solidFill>
                  <a:srgbClr val="94C120"/>
                </a:solidFill>
              </a:rPr>
              <a:t>predichos</a:t>
            </a:r>
            <a:r>
              <a:rPr lang="en-GB" dirty="0">
                <a:solidFill>
                  <a:srgbClr val="94C120"/>
                </a:solidFill>
              </a:rPr>
              <a:t> </a:t>
            </a:r>
            <a:r>
              <a:rPr lang="en-GB" dirty="0" err="1">
                <a:solidFill>
                  <a:srgbClr val="94C120"/>
                </a:solidFill>
              </a:rPr>
              <a:t>tienen</a:t>
            </a:r>
            <a:r>
              <a:rPr lang="en-GB" dirty="0">
                <a:solidFill>
                  <a:srgbClr val="94C120"/>
                </a:solidFill>
              </a:rPr>
              <a:t> ARI </a:t>
            </a:r>
            <a:r>
              <a:rPr lang="en-GB" dirty="0" err="1">
                <a:solidFill>
                  <a:srgbClr val="94C120"/>
                </a:solidFill>
              </a:rPr>
              <a:t>positivo</a:t>
            </a:r>
            <a:r>
              <a:rPr lang="en-GB" dirty="0">
                <a:solidFill>
                  <a:srgbClr val="94C120"/>
                </a:solidFill>
              </a:rPr>
              <a:t>, </a:t>
            </a:r>
            <a:r>
              <a:rPr lang="en-GB" dirty="0" err="1">
                <a:solidFill>
                  <a:srgbClr val="94C120"/>
                </a:solidFill>
              </a:rPr>
              <a:t>donde</a:t>
            </a:r>
            <a:r>
              <a:rPr lang="en-GB" dirty="0">
                <a:solidFill>
                  <a:srgbClr val="94C120"/>
                </a:solidFill>
              </a:rPr>
              <a:t> 1 es el match perfecto.</a:t>
            </a:r>
          </a:p>
          <a:p>
            <a:pPr marL="342900" indent="-342900">
              <a:buFont typeface="Wingdings" panose="05000000000000000000" pitchFamily="2" charset="2"/>
              <a:buChar char="J"/>
            </a:pPr>
            <a:r>
              <a:rPr lang="en-GB" dirty="0">
                <a:solidFill>
                  <a:srgbClr val="94C120"/>
                </a:solidFill>
              </a:rPr>
              <a:t>No se </a:t>
            </a:r>
            <a:r>
              <a:rPr lang="en-GB" dirty="0" err="1">
                <a:solidFill>
                  <a:srgbClr val="94C120"/>
                </a:solidFill>
              </a:rPr>
              <a:t>hace</a:t>
            </a:r>
            <a:r>
              <a:rPr lang="en-GB" dirty="0">
                <a:solidFill>
                  <a:srgbClr val="94C120"/>
                </a:solidFill>
              </a:rPr>
              <a:t> </a:t>
            </a:r>
            <a:r>
              <a:rPr lang="en-GB" dirty="0" err="1">
                <a:solidFill>
                  <a:srgbClr val="94C120"/>
                </a:solidFill>
              </a:rPr>
              <a:t>asunción</a:t>
            </a:r>
            <a:r>
              <a:rPr lang="en-GB" dirty="0">
                <a:solidFill>
                  <a:srgbClr val="94C120"/>
                </a:solidFill>
              </a:rPr>
              <a:t> </a:t>
            </a:r>
            <a:r>
              <a:rPr lang="en-GB" dirty="0" err="1">
                <a:solidFill>
                  <a:srgbClr val="94C120"/>
                </a:solidFill>
              </a:rPr>
              <a:t>sobre</a:t>
            </a:r>
            <a:r>
              <a:rPr lang="en-GB" dirty="0">
                <a:solidFill>
                  <a:srgbClr val="94C120"/>
                </a:solidFill>
              </a:rPr>
              <a:t> la </a:t>
            </a:r>
            <a:r>
              <a:rPr lang="en-GB" dirty="0" err="1">
                <a:solidFill>
                  <a:srgbClr val="94C120"/>
                </a:solidFill>
              </a:rPr>
              <a:t>estructura</a:t>
            </a:r>
            <a:r>
              <a:rPr lang="en-GB" dirty="0">
                <a:solidFill>
                  <a:srgbClr val="94C120"/>
                </a:solidFill>
              </a:rPr>
              <a:t> de los clusters</a:t>
            </a:r>
          </a:p>
          <a:p>
            <a:pPr marL="285750" indent="-285750">
              <a:buFont typeface="Wingdings" panose="05000000000000000000" pitchFamily="2" charset="2"/>
              <a:buChar char="L"/>
            </a:pPr>
            <a:r>
              <a:rPr lang="en-GB" dirty="0">
                <a:solidFill>
                  <a:srgbClr val="FF0000"/>
                </a:solidFill>
              </a:rPr>
              <a:t>Es </a:t>
            </a:r>
            <a:r>
              <a:rPr lang="en-GB" dirty="0" err="1">
                <a:solidFill>
                  <a:srgbClr val="FF0000"/>
                </a:solidFill>
              </a:rPr>
              <a:t>necesario</a:t>
            </a:r>
            <a:r>
              <a:rPr lang="en-GB" dirty="0">
                <a:solidFill>
                  <a:srgbClr val="FF0000"/>
                </a:solidFill>
              </a:rPr>
              <a:t> </a:t>
            </a:r>
            <a:r>
              <a:rPr lang="en-GB" dirty="0" err="1">
                <a:solidFill>
                  <a:srgbClr val="FF0000"/>
                </a:solidFill>
              </a:rPr>
              <a:t>conocer</a:t>
            </a:r>
            <a:r>
              <a:rPr lang="en-GB" dirty="0">
                <a:solidFill>
                  <a:srgbClr val="FF0000"/>
                </a:solidFill>
              </a:rPr>
              <a:t> las </a:t>
            </a:r>
            <a:r>
              <a:rPr lang="en-GB" dirty="0" err="1">
                <a:solidFill>
                  <a:srgbClr val="FF0000"/>
                </a:solidFill>
              </a:rPr>
              <a:t>etiquetas</a:t>
            </a:r>
            <a:endParaRPr lang="en-GB" dirty="0">
              <a:solidFill>
                <a:srgbClr val="FF0000"/>
              </a:solidFill>
            </a:endParaRPr>
          </a:p>
        </p:txBody>
      </p:sp>
      <p:sp>
        <p:nvSpPr>
          <p:cNvPr id="6" name="CuadroTexto 5">
            <a:extLst>
              <a:ext uri="{FF2B5EF4-FFF2-40B4-BE49-F238E27FC236}">
                <a16:creationId xmlns:a16="http://schemas.microsoft.com/office/drawing/2014/main" id="{E86EC628-69F1-4C05-933A-B36EBBAD96EB}"/>
              </a:ext>
            </a:extLst>
          </p:cNvPr>
          <p:cNvSpPr txBox="1"/>
          <p:nvPr/>
        </p:nvSpPr>
        <p:spPr>
          <a:xfrm>
            <a:off x="6095999" y="5913455"/>
            <a:ext cx="5879425" cy="738664"/>
          </a:xfrm>
          <a:prstGeom prst="rect">
            <a:avLst/>
          </a:prstGeom>
          <a:noFill/>
        </p:spPr>
        <p:txBody>
          <a:bodyPr wrap="square" lIns="0" rtlCol="0">
            <a:spAutoFit/>
          </a:bodyPr>
          <a:lstStyle/>
          <a:p>
            <a:r>
              <a:rPr lang="es-ES" sz="1400" dirty="0"/>
              <a:t>Explicación en detalle + Ejemplos: </a:t>
            </a:r>
            <a:r>
              <a:rPr lang="es-ES" sz="1400" dirty="0">
                <a:hlinkClick r:id="rId3"/>
              </a:rPr>
              <a:t>http://faculty.washington.edu/kayee/pca/supp.pdf</a:t>
            </a:r>
            <a:r>
              <a:rPr lang="es-ES" sz="1400" dirty="0"/>
              <a:t> and </a:t>
            </a:r>
            <a:r>
              <a:rPr lang="es-ES" sz="1400" dirty="0">
                <a:hlinkClick r:id="rId4"/>
              </a:rPr>
              <a:t>https://scikit-learn.org/stable/modules/clustering.html#hierarchical-clustering</a:t>
            </a:r>
            <a:endParaRPr lang="en-GB" sz="1400" dirty="0"/>
          </a:p>
        </p:txBody>
      </p:sp>
    </p:spTree>
    <p:extLst>
      <p:ext uri="{BB962C8B-B14F-4D97-AF65-F5344CB8AC3E}">
        <p14:creationId xmlns:p14="http://schemas.microsoft.com/office/powerpoint/2010/main" val="3583437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631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4707A17-0FF3-46CA-B9E6-D99FDB012D53}"/>
                  </a:ext>
                </a:extLst>
              </p:cNvPr>
              <p:cNvSpPr txBox="1"/>
              <p:nvPr/>
            </p:nvSpPr>
            <p:spPr>
              <a:xfrm>
                <a:off x="6096000" y="1196752"/>
                <a:ext cx="5931286" cy="3174395"/>
              </a:xfrm>
              <a:prstGeom prst="rect">
                <a:avLst/>
              </a:prstGeom>
              <a:noFill/>
            </p:spPr>
            <p:txBody>
              <a:bodyPr wrap="square" rtlCol="0">
                <a:spAutoFit/>
              </a:bodyPr>
              <a:lstStyle/>
              <a:p>
                <a:r>
                  <a:rPr lang="en-GB" b="1" dirty="0"/>
                  <a:t>Silhouette Index</a:t>
                </a:r>
              </a:p>
              <a:p>
                <a:r>
                  <a:rPr lang="en-GB" dirty="0"/>
                  <a:t>El Silhouette Score es un </a:t>
                </a:r>
                <a:r>
                  <a:rPr lang="en-GB" dirty="0" err="1"/>
                  <a:t>ejemplo</a:t>
                </a:r>
                <a:r>
                  <a:rPr lang="en-GB" dirty="0"/>
                  <a:t> de </a:t>
                </a:r>
                <a:r>
                  <a:rPr lang="en-GB" dirty="0" err="1"/>
                  <a:t>métrica</a:t>
                </a:r>
                <a:r>
                  <a:rPr lang="en-GB" dirty="0"/>
                  <a:t> que indica </a:t>
                </a:r>
                <a:r>
                  <a:rPr lang="en-GB" dirty="0" err="1"/>
                  <a:t>cómo</a:t>
                </a:r>
                <a:r>
                  <a:rPr lang="en-GB" dirty="0"/>
                  <a:t> de bien </a:t>
                </a:r>
                <a:r>
                  <a:rPr lang="en-GB" dirty="0" err="1"/>
                  <a:t>definidos</a:t>
                </a:r>
                <a:r>
                  <a:rPr lang="en-GB" dirty="0"/>
                  <a:t> </a:t>
                </a:r>
                <a:r>
                  <a:rPr lang="en-GB" dirty="0" err="1"/>
                  <a:t>están</a:t>
                </a:r>
                <a:r>
                  <a:rPr lang="en-GB" dirty="0"/>
                  <a:t> los clusters sin </a:t>
                </a:r>
                <a:r>
                  <a:rPr lang="en-GB" dirty="0" err="1"/>
                  <a:t>conocer</a:t>
                </a:r>
                <a:r>
                  <a:rPr lang="en-GB" dirty="0"/>
                  <a:t> las </a:t>
                </a:r>
                <a:r>
                  <a:rPr lang="en-GB" dirty="0" err="1"/>
                  <a:t>etiquetas</a:t>
                </a:r>
                <a:r>
                  <a:rPr lang="en-GB" dirty="0"/>
                  <a:t> </a:t>
                </a:r>
                <a:r>
                  <a:rPr lang="en-GB" dirty="0" err="1"/>
                  <a:t>reales</a:t>
                </a:r>
                <a:r>
                  <a:rPr lang="en-GB" dirty="0"/>
                  <a:t>.</a:t>
                </a:r>
              </a:p>
              <a:p>
                <a:endParaRPr lang="en-GB" dirty="0"/>
              </a:p>
              <a:p>
                <a:pPr marL="285750" indent="-285750">
                  <a:buFont typeface="Arial" panose="020B0604020202020204" pitchFamily="34" charset="0"/>
                  <a:buChar char="•"/>
                </a:pPr>
                <a:r>
                  <a:rPr lang="en-GB" dirty="0"/>
                  <a:t>a: </a:t>
                </a:r>
                <a:r>
                  <a:rPr lang="en-GB" dirty="0" err="1"/>
                  <a:t>distancia</a:t>
                </a:r>
                <a:r>
                  <a:rPr lang="en-GB" dirty="0"/>
                  <a:t> media entre un punto y </a:t>
                </a:r>
                <a:r>
                  <a:rPr lang="en-GB" dirty="0" err="1"/>
                  <a:t>todos</a:t>
                </a:r>
                <a:r>
                  <a:rPr lang="en-GB" dirty="0"/>
                  <a:t> los </a:t>
                </a:r>
                <a:r>
                  <a:rPr lang="en-GB" dirty="0" err="1"/>
                  <a:t>demás</a:t>
                </a:r>
                <a:r>
                  <a:rPr lang="en-GB" dirty="0"/>
                  <a:t> </a:t>
                </a:r>
                <a:r>
                  <a:rPr lang="en-GB" dirty="0" err="1"/>
                  <a:t>en</a:t>
                </a:r>
                <a:r>
                  <a:rPr lang="en-GB" dirty="0"/>
                  <a:t> la </a:t>
                </a:r>
                <a:r>
                  <a:rPr lang="en-GB" b="1" dirty="0" err="1"/>
                  <a:t>misma</a:t>
                </a:r>
                <a:r>
                  <a:rPr lang="en-GB" b="1" dirty="0"/>
                  <a:t> </a:t>
                </a:r>
                <a:r>
                  <a:rPr lang="en-GB" b="1" dirty="0" err="1"/>
                  <a:t>clase</a:t>
                </a:r>
                <a:r>
                  <a:rPr lang="en-GB" dirty="0"/>
                  <a:t>.</a:t>
                </a:r>
              </a:p>
              <a:p>
                <a:pPr marL="285750" indent="-285750">
                  <a:buFont typeface="Arial" panose="020B0604020202020204" pitchFamily="34" charset="0"/>
                  <a:buChar char="•"/>
                </a:pPr>
                <a:r>
                  <a:rPr lang="en-GB" dirty="0"/>
                  <a:t>b: </a:t>
                </a:r>
                <a:r>
                  <a:rPr lang="en-GB"/>
                  <a:t>distancia</a:t>
                </a:r>
                <a:r>
                  <a:rPr lang="en-GB" dirty="0"/>
                  <a:t> media entre un punto y </a:t>
                </a:r>
                <a:r>
                  <a:rPr lang="en-GB" dirty="0" err="1"/>
                  <a:t>todos</a:t>
                </a:r>
                <a:r>
                  <a:rPr lang="en-GB" dirty="0"/>
                  <a:t> los </a:t>
                </a:r>
                <a:r>
                  <a:rPr lang="en-GB" dirty="0" err="1"/>
                  <a:t>demás</a:t>
                </a:r>
                <a:r>
                  <a:rPr lang="en-GB" dirty="0"/>
                  <a:t> </a:t>
                </a:r>
                <a:r>
                  <a:rPr lang="en-GB" dirty="0" err="1"/>
                  <a:t>en</a:t>
                </a:r>
                <a:r>
                  <a:rPr lang="en-GB" dirty="0"/>
                  <a:t> el </a:t>
                </a:r>
                <a:r>
                  <a:rPr lang="en-GB" b="1" dirty="0"/>
                  <a:t>cluster </a:t>
                </a:r>
                <a:r>
                  <a:rPr lang="en-GB" b="1" dirty="0" err="1"/>
                  <a:t>más</a:t>
                </a:r>
                <a:r>
                  <a:rPr lang="en-GB" b="1" dirty="0"/>
                  <a:t> </a:t>
                </a:r>
                <a:r>
                  <a:rPr lang="en-GB" b="1" dirty="0" err="1"/>
                  <a:t>cercano</a:t>
                </a:r>
                <a:r>
                  <a:rPr lang="en-GB" dirty="0"/>
                  <a:t>.</a:t>
                </a:r>
              </a:p>
              <a:p>
                <a:pPr marL="285750" indent="-285750">
                  <a:buFont typeface="Arial" panose="020B0604020202020204" pitchFamily="34" charset="0"/>
                  <a:buChar char="•"/>
                </a:pPr>
                <a:r>
                  <a:rPr lang="en-GB" sz="2400" dirty="0"/>
                  <a:t>S</a:t>
                </a:r>
                <a:r>
                  <a:rPr lang="en-GB" sz="2400" baseline="-25000" dirty="0"/>
                  <a:t>i</a:t>
                </a:r>
                <a:r>
                  <a:rPr lang="en-GB" sz="2400" dirty="0"/>
                  <a:t> = </a:t>
                </a:r>
                <a14:m>
                  <m:oMath xmlns:m="http://schemas.openxmlformats.org/officeDocument/2006/math">
                    <m:f>
                      <m:fPr>
                        <m:ctrlPr>
                          <a:rPr lang="en-GB" sz="2400" i="1" smtClean="0">
                            <a:solidFill>
                              <a:schemeClr val="tx1"/>
                            </a:solidFill>
                            <a:latin typeface="Cambria Math" panose="02040503050406030204" pitchFamily="18" charset="0"/>
                          </a:rPr>
                        </m:ctrlPr>
                      </m:fPr>
                      <m:num>
                        <m:r>
                          <m:rPr>
                            <m:sty m:val="p"/>
                          </m:rPr>
                          <a:rPr lang="es-ES" sz="2400" b="0" i="0" smtClean="0">
                            <a:solidFill>
                              <a:schemeClr val="tx1"/>
                            </a:solidFill>
                            <a:latin typeface="Cambria Math" panose="02040503050406030204" pitchFamily="18" charset="0"/>
                          </a:rPr>
                          <m:t>b</m:t>
                        </m:r>
                        <m:r>
                          <a:rPr lang="es-ES" sz="2400" b="0" i="0" smtClean="0">
                            <a:solidFill>
                              <a:schemeClr val="tx1"/>
                            </a:solidFill>
                            <a:latin typeface="Cambria Math" panose="02040503050406030204" pitchFamily="18" charset="0"/>
                          </a:rPr>
                          <m:t> − </m:t>
                        </m:r>
                        <m:r>
                          <a:rPr lang="es-ES" sz="2400" b="0" i="1" smtClean="0">
                            <a:solidFill>
                              <a:schemeClr val="tx1"/>
                            </a:solidFill>
                            <a:latin typeface="Cambria Math" panose="02040503050406030204" pitchFamily="18" charset="0"/>
                          </a:rPr>
                          <m:t>𝑎</m:t>
                        </m:r>
                      </m:num>
                      <m:den>
                        <m:r>
                          <m:rPr>
                            <m:sty m:val="p"/>
                          </m:rPr>
                          <a:rPr lang="es-ES" sz="2400" b="0" i="0" smtClean="0">
                            <a:solidFill>
                              <a:schemeClr val="tx1"/>
                            </a:solidFill>
                            <a:latin typeface="Cambria Math" panose="02040503050406030204" pitchFamily="18" charset="0"/>
                          </a:rPr>
                          <m:t>max</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𝑎</m:t>
                        </m:r>
                        <m:r>
                          <a:rPr lang="es-ES" sz="2400" b="0" i="1" smtClean="0">
                            <a:solidFill>
                              <a:schemeClr val="tx1"/>
                            </a:solidFill>
                            <a:latin typeface="Cambria Math" panose="02040503050406030204" pitchFamily="18" charset="0"/>
                          </a:rPr>
                          <m:t>, </m:t>
                        </m:r>
                        <m:r>
                          <a:rPr lang="es-ES" sz="2400" b="0" i="1" smtClean="0">
                            <a:solidFill>
                              <a:schemeClr val="tx1"/>
                            </a:solidFill>
                            <a:latin typeface="Cambria Math" panose="02040503050406030204" pitchFamily="18" charset="0"/>
                          </a:rPr>
                          <m:t>𝑏</m:t>
                        </m:r>
                        <m:r>
                          <a:rPr lang="es-ES" sz="2400" b="0" i="1" smtClean="0">
                            <a:solidFill>
                              <a:schemeClr val="tx1"/>
                            </a:solidFill>
                            <a:latin typeface="Cambria Math" panose="02040503050406030204" pitchFamily="18" charset="0"/>
                          </a:rPr>
                          <m:t>)</m:t>
                        </m:r>
                      </m:den>
                    </m:f>
                  </m:oMath>
                </a14:m>
                <a:endParaRPr lang="en-GB" sz="2400" dirty="0"/>
              </a:p>
            </p:txBody>
          </p:sp>
        </mc:Choice>
        <mc:Fallback xmlns="">
          <p:sp>
            <p:nvSpPr>
              <p:cNvPr id="5" name="CuadroTexto 4">
                <a:extLst>
                  <a:ext uri="{FF2B5EF4-FFF2-40B4-BE49-F238E27FC236}">
                    <a16:creationId xmlns:a16="http://schemas.microsoft.com/office/drawing/2014/main" id="{44707A17-0FF3-46CA-B9E6-D99FDB012D53}"/>
                  </a:ext>
                </a:extLst>
              </p:cNvPr>
              <p:cNvSpPr txBox="1">
                <a:spLocks noRot="1" noChangeAspect="1" noMove="1" noResize="1" noEditPoints="1" noAdjustHandles="1" noChangeArrowheads="1" noChangeShapeType="1" noTextEdit="1"/>
              </p:cNvSpPr>
              <p:nvPr/>
            </p:nvSpPr>
            <p:spPr>
              <a:xfrm>
                <a:off x="6096000" y="1196752"/>
                <a:ext cx="5931286" cy="3174395"/>
              </a:xfrm>
              <a:prstGeom prst="rect">
                <a:avLst/>
              </a:prstGeom>
              <a:blipFill>
                <a:blip r:embed="rId3"/>
                <a:stretch>
                  <a:fillRect l="-1336" t="-960" r="-308"/>
                </a:stretch>
              </a:blipFill>
            </p:spPr>
            <p:txBody>
              <a:bodyPr/>
              <a:lstStyle/>
              <a:p>
                <a:r>
                  <a:rPr lang="en-GB">
                    <a:noFill/>
                  </a:rPr>
                  <a:t> </a:t>
                </a:r>
              </a:p>
            </p:txBody>
          </p:sp>
        </mc:Fallback>
      </mc:AlternateContent>
      <p:pic>
        <p:nvPicPr>
          <p:cNvPr id="7" name="Imagen 6">
            <a:extLst>
              <a:ext uri="{FF2B5EF4-FFF2-40B4-BE49-F238E27FC236}">
                <a16:creationId xmlns:a16="http://schemas.microsoft.com/office/drawing/2014/main" id="{E5C64C52-890B-4EE9-B5A9-7B9B83023260}"/>
              </a:ext>
            </a:extLst>
          </p:cNvPr>
          <p:cNvPicPr>
            <a:picLocks noChangeAspect="1"/>
          </p:cNvPicPr>
          <p:nvPr/>
        </p:nvPicPr>
        <p:blipFill>
          <a:blip r:embed="rId4"/>
          <a:stretch>
            <a:fillRect/>
          </a:stretch>
        </p:blipFill>
        <p:spPr>
          <a:xfrm>
            <a:off x="6855026" y="4581128"/>
            <a:ext cx="4413234" cy="1028992"/>
          </a:xfrm>
          <a:prstGeom prst="rect">
            <a:avLst/>
          </a:prstGeom>
        </p:spPr>
      </p:pic>
    </p:spTree>
    <p:extLst>
      <p:ext uri="{BB962C8B-B14F-4D97-AF65-F5344CB8AC3E}">
        <p14:creationId xmlns:p14="http://schemas.microsoft.com/office/powerpoint/2010/main" val="1698449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4" name="CuadroTexto 3">
            <a:extLst>
              <a:ext uri="{FF2B5EF4-FFF2-40B4-BE49-F238E27FC236}">
                <a16:creationId xmlns:a16="http://schemas.microsoft.com/office/drawing/2014/main" id="{247F683D-B802-4BAA-9931-001D1E7CB8F0}"/>
              </a:ext>
            </a:extLst>
          </p:cNvPr>
          <p:cNvSpPr txBox="1"/>
          <p:nvPr/>
        </p:nvSpPr>
        <p:spPr>
          <a:xfrm>
            <a:off x="6096000" y="1340768"/>
            <a:ext cx="5879425" cy="2585323"/>
          </a:xfrm>
          <a:prstGeom prst="rect">
            <a:avLst/>
          </a:prstGeom>
          <a:noFill/>
        </p:spPr>
        <p:txBody>
          <a:bodyPr wrap="square" lIns="0">
            <a:spAutoFit/>
          </a:bodyPr>
          <a:lstStyle/>
          <a:p>
            <a:r>
              <a:rPr lang="en-GB" b="1" dirty="0"/>
              <a:t>Silhouette Score</a:t>
            </a:r>
          </a:p>
          <a:p>
            <a:endParaRPr lang="en-GB" dirty="0">
              <a:solidFill>
                <a:srgbClr val="94C120"/>
              </a:solidFill>
            </a:endParaRPr>
          </a:p>
          <a:p>
            <a:pPr marL="285750" indent="-285750">
              <a:buFont typeface="Wingdings" panose="05000000000000000000" pitchFamily="2" charset="2"/>
              <a:buChar char="J"/>
            </a:pPr>
            <a:r>
              <a:rPr lang="en-GB" sz="1800" dirty="0">
                <a:solidFill>
                  <a:srgbClr val="94C120"/>
                </a:solidFill>
              </a:rPr>
              <a:t>Se </a:t>
            </a:r>
            <a:r>
              <a:rPr lang="en-GB" sz="1800" dirty="0" err="1">
                <a:solidFill>
                  <a:srgbClr val="94C120"/>
                </a:solidFill>
              </a:rPr>
              <a:t>puede</a:t>
            </a:r>
            <a:r>
              <a:rPr lang="en-GB" sz="1800" dirty="0">
                <a:solidFill>
                  <a:srgbClr val="94C120"/>
                </a:solidFill>
              </a:rPr>
              <a:t> usar para </a:t>
            </a:r>
            <a:r>
              <a:rPr lang="en-GB" sz="1800" dirty="0" err="1">
                <a:solidFill>
                  <a:srgbClr val="94C120"/>
                </a:solidFill>
              </a:rPr>
              <a:t>escoger</a:t>
            </a:r>
            <a:r>
              <a:rPr lang="en-GB" sz="1800" dirty="0">
                <a:solidFill>
                  <a:srgbClr val="94C120"/>
                </a:solidFill>
              </a:rPr>
              <a:t> K </a:t>
            </a:r>
            <a:r>
              <a:rPr lang="en-GB" sz="1800" dirty="0" err="1">
                <a:solidFill>
                  <a:srgbClr val="94C120"/>
                </a:solidFill>
              </a:rPr>
              <a:t>en</a:t>
            </a:r>
            <a:r>
              <a:rPr lang="en-GB" sz="1800" dirty="0">
                <a:solidFill>
                  <a:srgbClr val="94C120"/>
                </a:solidFill>
              </a:rPr>
              <a:t> K-Means</a:t>
            </a:r>
          </a:p>
          <a:p>
            <a:pPr marL="285750" indent="-285750">
              <a:buFont typeface="Wingdings" panose="05000000000000000000" pitchFamily="2" charset="2"/>
              <a:buChar char="J"/>
            </a:pPr>
            <a:r>
              <a:rPr lang="en-GB" sz="1800" dirty="0" err="1">
                <a:solidFill>
                  <a:srgbClr val="94C120"/>
                </a:solidFill>
              </a:rPr>
              <a:t>Está</a:t>
            </a:r>
            <a:r>
              <a:rPr lang="en-GB" sz="1800" dirty="0">
                <a:solidFill>
                  <a:srgbClr val="94C120"/>
                </a:solidFill>
              </a:rPr>
              <a:t> </a:t>
            </a:r>
            <a:r>
              <a:rPr lang="en-GB" sz="1800" dirty="0" err="1">
                <a:solidFill>
                  <a:srgbClr val="94C120"/>
                </a:solidFill>
              </a:rPr>
              <a:t>acotado</a:t>
            </a:r>
            <a:r>
              <a:rPr lang="en-GB" sz="1800" dirty="0">
                <a:solidFill>
                  <a:srgbClr val="94C120"/>
                </a:solidFill>
              </a:rPr>
              <a:t> entre -1 y 1. </a:t>
            </a:r>
            <a:r>
              <a:rPr lang="en-GB" sz="1800" dirty="0" err="1">
                <a:solidFill>
                  <a:srgbClr val="94C120"/>
                </a:solidFill>
              </a:rPr>
              <a:t>Valor</a:t>
            </a:r>
            <a:r>
              <a:rPr lang="en-GB" sz="1800" dirty="0">
                <a:solidFill>
                  <a:srgbClr val="94C120"/>
                </a:solidFill>
              </a:rPr>
              <a:t> de -1 </a:t>
            </a:r>
            <a:r>
              <a:rPr lang="en-GB" sz="1800" dirty="0" err="1">
                <a:solidFill>
                  <a:srgbClr val="94C120"/>
                </a:solidFill>
              </a:rPr>
              <a:t>implica</a:t>
            </a:r>
            <a:r>
              <a:rPr lang="en-GB" sz="1800" dirty="0">
                <a:solidFill>
                  <a:srgbClr val="94C120"/>
                </a:solidFill>
              </a:rPr>
              <a:t> clustering </a:t>
            </a:r>
            <a:r>
              <a:rPr lang="en-GB" sz="1800" dirty="0" err="1">
                <a:solidFill>
                  <a:srgbClr val="94C120"/>
                </a:solidFill>
              </a:rPr>
              <a:t>muy</a:t>
            </a:r>
            <a:r>
              <a:rPr lang="en-GB" sz="1800" dirty="0">
                <a:solidFill>
                  <a:srgbClr val="94C120"/>
                </a:solidFill>
              </a:rPr>
              <a:t> disperse y +1 clustering </a:t>
            </a:r>
            <a:r>
              <a:rPr lang="en-GB" sz="1800" dirty="0" err="1">
                <a:solidFill>
                  <a:srgbClr val="94C120"/>
                </a:solidFill>
              </a:rPr>
              <a:t>denso</a:t>
            </a:r>
            <a:r>
              <a:rPr lang="en-GB" sz="1800" dirty="0">
                <a:solidFill>
                  <a:srgbClr val="94C120"/>
                </a:solidFill>
              </a:rPr>
              <a:t>.</a:t>
            </a:r>
          </a:p>
          <a:p>
            <a:pPr marL="285750" indent="-285750">
              <a:buFont typeface="Wingdings" panose="05000000000000000000" pitchFamily="2" charset="2"/>
              <a:buChar char="J"/>
            </a:pPr>
            <a:r>
              <a:rPr lang="en-GB" sz="1800" dirty="0">
                <a:solidFill>
                  <a:srgbClr val="94C120"/>
                </a:solidFill>
              </a:rPr>
              <a:t>La </a:t>
            </a:r>
            <a:r>
              <a:rPr lang="en-GB" sz="1800" dirty="0" err="1">
                <a:solidFill>
                  <a:srgbClr val="94C120"/>
                </a:solidFill>
              </a:rPr>
              <a:t>puntuación</a:t>
            </a:r>
            <a:r>
              <a:rPr lang="en-GB" sz="1800" dirty="0">
                <a:solidFill>
                  <a:srgbClr val="94C120"/>
                </a:solidFill>
              </a:rPr>
              <a:t> es mayor para clusters </a:t>
            </a:r>
            <a:r>
              <a:rPr lang="en-GB" sz="1800" dirty="0" err="1">
                <a:solidFill>
                  <a:srgbClr val="94C120"/>
                </a:solidFill>
              </a:rPr>
              <a:t>densos</a:t>
            </a:r>
            <a:r>
              <a:rPr lang="en-GB" sz="1800" dirty="0">
                <a:solidFill>
                  <a:srgbClr val="94C120"/>
                </a:solidFill>
              </a:rPr>
              <a:t> y bien </a:t>
            </a:r>
            <a:r>
              <a:rPr lang="en-GB" sz="1800" dirty="0" err="1">
                <a:solidFill>
                  <a:srgbClr val="94C120"/>
                </a:solidFill>
              </a:rPr>
              <a:t>separados</a:t>
            </a:r>
            <a:r>
              <a:rPr lang="en-GB" dirty="0">
                <a:solidFill>
                  <a:srgbClr val="94C120"/>
                </a:solidFill>
              </a:rPr>
              <a:t>, lo que </a:t>
            </a:r>
            <a:r>
              <a:rPr lang="en-GB" dirty="0" err="1">
                <a:solidFill>
                  <a:srgbClr val="94C120"/>
                </a:solidFill>
              </a:rPr>
              <a:t>hace</a:t>
            </a:r>
            <a:r>
              <a:rPr lang="en-GB" dirty="0">
                <a:solidFill>
                  <a:srgbClr val="94C120"/>
                </a:solidFill>
              </a:rPr>
              <a:t> </a:t>
            </a:r>
            <a:r>
              <a:rPr lang="en-GB" dirty="0" err="1">
                <a:solidFill>
                  <a:srgbClr val="94C120"/>
                </a:solidFill>
              </a:rPr>
              <a:t>referencia</a:t>
            </a:r>
            <a:r>
              <a:rPr lang="en-GB" dirty="0">
                <a:solidFill>
                  <a:srgbClr val="94C120"/>
                </a:solidFill>
              </a:rPr>
              <a:t> al </a:t>
            </a:r>
            <a:r>
              <a:rPr lang="en-GB" dirty="0" err="1">
                <a:solidFill>
                  <a:srgbClr val="94C120"/>
                </a:solidFill>
              </a:rPr>
              <a:t>concepto</a:t>
            </a:r>
            <a:r>
              <a:rPr lang="en-GB" dirty="0">
                <a:solidFill>
                  <a:srgbClr val="94C120"/>
                </a:solidFill>
              </a:rPr>
              <a:t> </a:t>
            </a:r>
            <a:r>
              <a:rPr lang="en-GB" dirty="0" err="1">
                <a:solidFill>
                  <a:srgbClr val="94C120"/>
                </a:solidFill>
              </a:rPr>
              <a:t>estándar</a:t>
            </a:r>
            <a:r>
              <a:rPr lang="en-GB" dirty="0">
                <a:solidFill>
                  <a:srgbClr val="94C120"/>
                </a:solidFill>
              </a:rPr>
              <a:t> de cluster</a:t>
            </a:r>
          </a:p>
          <a:p>
            <a:pPr marL="285750" indent="-285750">
              <a:buFont typeface="Wingdings" panose="05000000000000000000" pitchFamily="2" charset="2"/>
              <a:buChar char="L"/>
            </a:pPr>
            <a:r>
              <a:rPr lang="en-GB" sz="1800" dirty="0" err="1">
                <a:solidFill>
                  <a:srgbClr val="FF0000"/>
                </a:solidFill>
              </a:rPr>
              <a:t>Funciona</a:t>
            </a:r>
            <a:r>
              <a:rPr lang="en-GB" sz="1800" dirty="0">
                <a:solidFill>
                  <a:srgbClr val="FF0000"/>
                </a:solidFill>
              </a:rPr>
              <a:t> </a:t>
            </a:r>
            <a:r>
              <a:rPr lang="en-GB" sz="1800" dirty="0" err="1">
                <a:solidFill>
                  <a:srgbClr val="FF0000"/>
                </a:solidFill>
              </a:rPr>
              <a:t>mejor</a:t>
            </a:r>
            <a:r>
              <a:rPr lang="en-GB" sz="1800" dirty="0">
                <a:solidFill>
                  <a:srgbClr val="FF0000"/>
                </a:solidFill>
              </a:rPr>
              <a:t> para clusters </a:t>
            </a:r>
            <a:r>
              <a:rPr lang="en-GB" sz="1800" dirty="0" err="1">
                <a:solidFill>
                  <a:srgbClr val="FF0000"/>
                </a:solidFill>
              </a:rPr>
              <a:t>convexos</a:t>
            </a:r>
            <a:endParaRPr lang="en-GB" sz="1800" dirty="0">
              <a:solidFill>
                <a:srgbClr val="FF0000"/>
              </a:solidFill>
            </a:endParaRPr>
          </a:p>
        </p:txBody>
      </p:sp>
      <p:sp>
        <p:nvSpPr>
          <p:cNvPr id="6" name="CuadroTexto 5">
            <a:extLst>
              <a:ext uri="{FF2B5EF4-FFF2-40B4-BE49-F238E27FC236}">
                <a16:creationId xmlns:a16="http://schemas.microsoft.com/office/drawing/2014/main" id="{E86EC628-69F1-4C05-933A-B36EBBAD96EB}"/>
              </a:ext>
            </a:extLst>
          </p:cNvPr>
          <p:cNvSpPr txBox="1"/>
          <p:nvPr/>
        </p:nvSpPr>
        <p:spPr>
          <a:xfrm>
            <a:off x="6095999" y="5373216"/>
            <a:ext cx="5879425" cy="1384995"/>
          </a:xfrm>
          <a:prstGeom prst="rect">
            <a:avLst/>
          </a:prstGeom>
          <a:noFill/>
        </p:spPr>
        <p:txBody>
          <a:bodyPr wrap="square" lIns="0" rtlCol="0">
            <a:spAutoFit/>
          </a:bodyPr>
          <a:lstStyle/>
          <a:p>
            <a:r>
              <a:rPr lang="es-ES" sz="1400" dirty="0"/>
              <a:t>Explicación: </a:t>
            </a:r>
            <a:r>
              <a:rPr lang="es-ES" sz="1400" dirty="0">
                <a:hlinkClick r:id="rId3"/>
              </a:rPr>
              <a:t>https://scikit-learn.org/stable/modules/clustering.html#hierarchical-clustering</a:t>
            </a:r>
            <a:endParaRPr lang="es-ES" sz="1400" dirty="0"/>
          </a:p>
          <a:p>
            <a:endParaRPr lang="es-ES" sz="1400" dirty="0"/>
          </a:p>
          <a:p>
            <a:r>
              <a:rPr lang="es-ES" sz="1400" dirty="0"/>
              <a:t>Uso de </a:t>
            </a:r>
            <a:r>
              <a:rPr lang="es-ES" sz="1400" dirty="0" err="1"/>
              <a:t>Silhouette</a:t>
            </a:r>
            <a:r>
              <a:rPr lang="es-ES" sz="1400" dirty="0"/>
              <a:t> para determinar K: </a:t>
            </a:r>
            <a:r>
              <a:rPr lang="es-ES" sz="1400" dirty="0">
                <a:hlinkClick r:id="rId4"/>
              </a:rPr>
              <a:t>https://scikit-learn.org/stable/auto_examples/cluster/plot_kmeans_silhouette_analysis.html#sphx-glr-auto-examples-cluster-plot-kmeans-silhouette-analysis-py</a:t>
            </a:r>
            <a:endParaRPr lang="en-GB" sz="1400" dirty="0"/>
          </a:p>
        </p:txBody>
      </p:sp>
    </p:spTree>
    <p:extLst>
      <p:ext uri="{BB962C8B-B14F-4D97-AF65-F5344CB8AC3E}">
        <p14:creationId xmlns:p14="http://schemas.microsoft.com/office/powerpoint/2010/main" val="942357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pic>
        <p:nvPicPr>
          <p:cNvPr id="5" name="Imagen 4">
            <a:extLst>
              <a:ext uri="{FF2B5EF4-FFF2-40B4-BE49-F238E27FC236}">
                <a16:creationId xmlns:a16="http://schemas.microsoft.com/office/drawing/2014/main" id="{EE0DD942-F2AA-4A3A-91C5-A188626D9ACF}"/>
              </a:ext>
            </a:extLst>
          </p:cNvPr>
          <p:cNvPicPr>
            <a:picLocks noChangeAspect="1"/>
          </p:cNvPicPr>
          <p:nvPr/>
        </p:nvPicPr>
        <p:blipFill>
          <a:blip r:embed="rId3"/>
          <a:stretch>
            <a:fillRect/>
          </a:stretch>
        </p:blipFill>
        <p:spPr>
          <a:xfrm>
            <a:off x="6096001" y="1572955"/>
            <a:ext cx="2896638" cy="2814517"/>
          </a:xfrm>
          <a:prstGeom prst="rect">
            <a:avLst/>
          </a:prstGeom>
        </p:spPr>
      </p:pic>
      <p:pic>
        <p:nvPicPr>
          <p:cNvPr id="7" name="Imagen 6">
            <a:extLst>
              <a:ext uri="{FF2B5EF4-FFF2-40B4-BE49-F238E27FC236}">
                <a16:creationId xmlns:a16="http://schemas.microsoft.com/office/drawing/2014/main" id="{377CCD7D-0500-4679-B0BC-1F0563924221}"/>
              </a:ext>
            </a:extLst>
          </p:cNvPr>
          <p:cNvPicPr>
            <a:picLocks noChangeAspect="1"/>
          </p:cNvPicPr>
          <p:nvPr/>
        </p:nvPicPr>
        <p:blipFill>
          <a:blip r:embed="rId4"/>
          <a:stretch>
            <a:fillRect/>
          </a:stretch>
        </p:blipFill>
        <p:spPr>
          <a:xfrm>
            <a:off x="9130649" y="1585482"/>
            <a:ext cx="2896638" cy="2777086"/>
          </a:xfrm>
          <a:prstGeom prst="rect">
            <a:avLst/>
          </a:prstGeom>
        </p:spPr>
      </p:pic>
      <p:pic>
        <p:nvPicPr>
          <p:cNvPr id="8" name="Imagen 7">
            <a:extLst>
              <a:ext uri="{FF2B5EF4-FFF2-40B4-BE49-F238E27FC236}">
                <a16:creationId xmlns:a16="http://schemas.microsoft.com/office/drawing/2014/main" id="{33DB159A-8DC8-4547-9175-2E8B623992C2}"/>
              </a:ext>
            </a:extLst>
          </p:cNvPr>
          <p:cNvPicPr>
            <a:picLocks noChangeAspect="1"/>
          </p:cNvPicPr>
          <p:nvPr/>
        </p:nvPicPr>
        <p:blipFill>
          <a:blip r:embed="rId5"/>
          <a:stretch>
            <a:fillRect/>
          </a:stretch>
        </p:blipFill>
        <p:spPr>
          <a:xfrm>
            <a:off x="6984432" y="4711709"/>
            <a:ext cx="4292434" cy="915390"/>
          </a:xfrm>
          <a:prstGeom prst="rect">
            <a:avLst/>
          </a:prstGeom>
        </p:spPr>
      </p:pic>
    </p:spTree>
    <p:extLst>
      <p:ext uri="{BB962C8B-B14F-4D97-AF65-F5344CB8AC3E}">
        <p14:creationId xmlns:p14="http://schemas.microsoft.com/office/powerpoint/2010/main" val="2946511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35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15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096000" y="1484784"/>
            <a:ext cx="5832648" cy="1754326"/>
          </a:xfrm>
          <a:prstGeom prst="rect">
            <a:avLst/>
          </a:prstGeom>
          <a:noFill/>
        </p:spPr>
        <p:txBody>
          <a:bodyPr wrap="square" rtlCol="0">
            <a:spAutoFit/>
          </a:bodyPr>
          <a:lstStyle/>
          <a:p>
            <a:pPr algn="l"/>
            <a:r>
              <a:rPr lang="es-ES" b="1" i="0" dirty="0">
                <a:solidFill>
                  <a:schemeClr val="bg1"/>
                </a:solidFill>
                <a:effectLst/>
                <a:latin typeface="+mj-lt"/>
              </a:rPr>
              <a:t>Supuesto:</a:t>
            </a:r>
            <a:r>
              <a:rPr lang="es-ES" b="0" i="0" dirty="0">
                <a:solidFill>
                  <a:schemeClr val="bg1"/>
                </a:solidFill>
                <a:effectLst/>
                <a:latin typeface="+mj-lt"/>
              </a:rPr>
              <a:t> Bob ha creado su propia empresa de móviles.</a:t>
            </a:r>
          </a:p>
          <a:p>
            <a:pPr algn="l"/>
            <a:r>
              <a:rPr lang="es-ES" b="1" dirty="0">
                <a:solidFill>
                  <a:schemeClr val="bg1"/>
                </a:solidFill>
                <a:latin typeface="+mj-lt"/>
              </a:rPr>
              <a:t>Objetivo:</a:t>
            </a:r>
            <a:r>
              <a:rPr lang="es-ES" dirty="0">
                <a:solidFill>
                  <a:schemeClr val="bg1"/>
                </a:solidFill>
                <a:latin typeface="+mj-lt"/>
              </a:rPr>
              <a:t> Determinar el </a:t>
            </a:r>
            <a:r>
              <a:rPr lang="es-ES" b="0" i="0" dirty="0">
                <a:solidFill>
                  <a:schemeClr val="bg1"/>
                </a:solidFill>
                <a:effectLst/>
                <a:latin typeface="+mj-lt"/>
              </a:rPr>
              <a:t>precio de los móviles que fabrica. </a:t>
            </a:r>
          </a:p>
          <a:p>
            <a:pPr algn="l"/>
            <a:r>
              <a:rPr lang="es-ES" b="1" i="0" dirty="0">
                <a:solidFill>
                  <a:schemeClr val="bg1"/>
                </a:solidFill>
                <a:effectLst/>
                <a:latin typeface="+mj-lt"/>
              </a:rPr>
              <a:t>Herramienta:</a:t>
            </a:r>
            <a:r>
              <a:rPr lang="es-ES" b="0" i="0" dirty="0">
                <a:solidFill>
                  <a:schemeClr val="bg1"/>
                </a:solidFill>
                <a:effectLst/>
                <a:latin typeface="+mj-lt"/>
              </a:rPr>
              <a:t> Datos de ventas de teléfonos móviles de varias empresas.</a:t>
            </a:r>
          </a:p>
          <a:p>
            <a:pPr algn="l"/>
            <a:endParaRPr lang="es-ES" b="0" i="0" dirty="0">
              <a:solidFill>
                <a:schemeClr val="bg1"/>
              </a:solidFill>
              <a:effectLst/>
              <a:latin typeface="+mj-lt"/>
            </a:endParaRPr>
          </a:p>
          <a:p>
            <a:endParaRPr lang="en-GB" dirty="0"/>
          </a:p>
        </p:txBody>
      </p:sp>
      <p:pic>
        <p:nvPicPr>
          <p:cNvPr id="9" name="Imagen 8">
            <a:extLst>
              <a:ext uri="{FF2B5EF4-FFF2-40B4-BE49-F238E27FC236}">
                <a16:creationId xmlns:a16="http://schemas.microsoft.com/office/drawing/2014/main" id="{98DE18EE-97AE-47B8-AF0A-3E6D27B9C756}"/>
              </a:ext>
            </a:extLst>
          </p:cNvPr>
          <p:cNvPicPr>
            <a:picLocks noChangeAspect="1"/>
          </p:cNvPicPr>
          <p:nvPr/>
        </p:nvPicPr>
        <p:blipFill>
          <a:blip r:embed="rId3"/>
          <a:stretch>
            <a:fillRect/>
          </a:stretch>
        </p:blipFill>
        <p:spPr>
          <a:xfrm>
            <a:off x="6168008" y="2956398"/>
            <a:ext cx="5728099" cy="945203"/>
          </a:xfrm>
          <a:prstGeom prst="rect">
            <a:avLst/>
          </a:prstGeom>
        </p:spPr>
      </p:pic>
      <p:sp>
        <p:nvSpPr>
          <p:cNvPr id="10" name="CuadroTexto 9">
            <a:extLst>
              <a:ext uri="{FF2B5EF4-FFF2-40B4-BE49-F238E27FC236}">
                <a16:creationId xmlns:a16="http://schemas.microsoft.com/office/drawing/2014/main" id="{62AEF24E-9E20-429E-91E4-1C24290034B8}"/>
              </a:ext>
            </a:extLst>
          </p:cNvPr>
          <p:cNvSpPr txBox="1"/>
          <p:nvPr/>
        </p:nvSpPr>
        <p:spPr>
          <a:xfrm>
            <a:off x="6096000" y="4172886"/>
            <a:ext cx="5400600" cy="1200329"/>
          </a:xfrm>
          <a:prstGeom prst="rect">
            <a:avLst/>
          </a:prstGeom>
          <a:noFill/>
        </p:spPr>
        <p:txBody>
          <a:bodyPr wrap="square" rtlCol="0">
            <a:spAutoFit/>
          </a:bodyPr>
          <a:lstStyle/>
          <a:p>
            <a:pPr marL="342900" indent="-342900">
              <a:buFont typeface="Arial" panose="020B0604020202020204" pitchFamily="34" charset="0"/>
              <a:buChar char="•"/>
            </a:pPr>
            <a:r>
              <a:rPr lang="es-ES" dirty="0">
                <a:solidFill>
                  <a:schemeClr val="bg1"/>
                </a:solidFill>
              </a:rPr>
              <a:t>Datos de </a:t>
            </a:r>
            <a:r>
              <a:rPr lang="es-ES" dirty="0" err="1">
                <a:solidFill>
                  <a:schemeClr val="bg1"/>
                </a:solidFill>
              </a:rPr>
              <a:t>Kaggle</a:t>
            </a:r>
            <a:endParaRPr lang="es-ES" dirty="0">
              <a:solidFill>
                <a:schemeClr val="bg1"/>
              </a:solidFill>
            </a:endParaRPr>
          </a:p>
          <a:p>
            <a:pPr marL="342900" indent="-342900">
              <a:buFont typeface="Arial" panose="020B0604020202020204" pitchFamily="34" charset="0"/>
              <a:buChar char="•"/>
            </a:pPr>
            <a:r>
              <a:rPr lang="es-ES" dirty="0">
                <a:solidFill>
                  <a:schemeClr val="bg1"/>
                </a:solidFill>
              </a:rPr>
              <a:t>Problema de clasificación/</a:t>
            </a:r>
            <a:r>
              <a:rPr lang="es-ES" dirty="0" err="1">
                <a:solidFill>
                  <a:schemeClr val="bg1"/>
                </a:solidFill>
              </a:rPr>
              <a:t>clustering</a:t>
            </a:r>
            <a:endParaRPr lang="es-ES" dirty="0">
              <a:solidFill>
                <a:schemeClr val="bg1"/>
              </a:solidFill>
            </a:endParaRPr>
          </a:p>
          <a:p>
            <a:pPr marL="342900" indent="-342900">
              <a:buFont typeface="Arial" panose="020B0604020202020204" pitchFamily="34" charset="0"/>
              <a:buChar char="•"/>
            </a:pPr>
            <a:r>
              <a:rPr lang="en-GB" dirty="0">
                <a:solidFill>
                  <a:schemeClr val="bg1"/>
                </a:solidFill>
              </a:rPr>
              <a:t>Variables </a:t>
            </a:r>
            <a:r>
              <a:rPr lang="en-GB" dirty="0" err="1">
                <a:solidFill>
                  <a:schemeClr val="bg1"/>
                </a:solidFill>
              </a:rPr>
              <a:t>intercorrelacionadas</a:t>
            </a:r>
            <a:endParaRPr lang="en-GB" dirty="0">
              <a:solidFill>
                <a:schemeClr val="bg1"/>
              </a:solidFill>
            </a:endParaRPr>
          </a:p>
          <a:p>
            <a:pPr marL="342900" indent="-342900">
              <a:buFont typeface="+mj-lt"/>
              <a:buAutoNum type="arabicPeriod"/>
            </a:pPr>
            <a:endParaRPr lang="en-GB" dirty="0"/>
          </a:p>
        </p:txBody>
      </p:sp>
    </p:spTree>
    <p:extLst>
      <p:ext uri="{BB962C8B-B14F-4D97-AF65-F5344CB8AC3E}">
        <p14:creationId xmlns:p14="http://schemas.microsoft.com/office/powerpoint/2010/main" val="200412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096000" y="1268760"/>
            <a:ext cx="5760640" cy="5970865"/>
          </a:xfrm>
          <a:prstGeom prst="rect">
            <a:avLst/>
          </a:prstGeom>
          <a:noFill/>
        </p:spPr>
        <p:txBody>
          <a:bodyPr wrap="square" rtlCol="0">
            <a:spAutoFit/>
          </a:bodyPr>
          <a:lstStyle/>
          <a:p>
            <a:pPr algn="l"/>
            <a:r>
              <a:rPr lang="en-GB" sz="1400" b="0" i="0" dirty="0">
                <a:solidFill>
                  <a:srgbClr val="000000"/>
                </a:solidFill>
                <a:effectLst/>
                <a:latin typeface="+mj-lt"/>
              </a:rPr>
              <a:t>Las variables </a:t>
            </a:r>
            <a:r>
              <a:rPr lang="en-GB" sz="1400" b="0" i="0" dirty="0" err="1">
                <a:solidFill>
                  <a:srgbClr val="000000"/>
                </a:solidFill>
                <a:effectLst/>
                <a:latin typeface="+mj-lt"/>
              </a:rPr>
              <a:t>recopiladas</a:t>
            </a:r>
            <a:r>
              <a:rPr lang="en-GB" sz="1400" b="0" i="0" dirty="0">
                <a:solidFill>
                  <a:srgbClr val="000000"/>
                </a:solidFill>
                <a:effectLst/>
                <a:latin typeface="+mj-lt"/>
              </a:rPr>
              <a:t> por Bob son las </a:t>
            </a:r>
            <a:r>
              <a:rPr lang="en-GB" sz="1400" b="0" i="0" dirty="0" err="1">
                <a:solidFill>
                  <a:srgbClr val="000000"/>
                </a:solidFill>
                <a:effectLst/>
                <a:latin typeface="+mj-lt"/>
              </a:rPr>
              <a:t>siguientes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battery_power</a:t>
            </a:r>
            <a:r>
              <a:rPr lang="en-GB" sz="1400" b="0" i="0" dirty="0">
                <a:solidFill>
                  <a:srgbClr val="000000"/>
                </a:solidFill>
                <a:effectLst/>
                <a:latin typeface="+mj-lt"/>
              </a:rPr>
              <a:t>: </a:t>
            </a:r>
            <a:r>
              <a:rPr lang="en-GB" sz="1400" b="0" i="0" dirty="0" err="1">
                <a:solidFill>
                  <a:srgbClr val="000000"/>
                </a:solidFill>
                <a:effectLst/>
                <a:latin typeface="+mj-lt"/>
              </a:rPr>
              <a:t>Energía</a:t>
            </a:r>
            <a:r>
              <a:rPr lang="en-GB" sz="1400" b="0" i="0" dirty="0">
                <a:solidFill>
                  <a:srgbClr val="000000"/>
                </a:solidFill>
                <a:effectLst/>
                <a:latin typeface="+mj-lt"/>
              </a:rPr>
              <a:t> total que la </a:t>
            </a:r>
            <a:r>
              <a:rPr lang="en-GB" sz="1400" b="0" i="0" dirty="0" err="1">
                <a:solidFill>
                  <a:srgbClr val="000000"/>
                </a:solidFill>
                <a:effectLst/>
                <a:latin typeface="+mj-lt"/>
              </a:rPr>
              <a:t>batería</a:t>
            </a:r>
            <a:r>
              <a:rPr lang="en-GB" sz="1400" b="0" i="0" dirty="0">
                <a:solidFill>
                  <a:srgbClr val="000000"/>
                </a:solidFill>
                <a:effectLst/>
                <a:latin typeface="+mj-lt"/>
              </a:rPr>
              <a:t> </a:t>
            </a:r>
            <a:r>
              <a:rPr lang="en-GB" sz="1400" b="0" i="0" dirty="0" err="1">
                <a:solidFill>
                  <a:srgbClr val="000000"/>
                </a:solidFill>
                <a:effectLst/>
                <a:latin typeface="+mj-lt"/>
              </a:rPr>
              <a:t>puede</a:t>
            </a:r>
            <a:r>
              <a:rPr lang="en-GB" sz="1400" b="0" i="0" dirty="0">
                <a:solidFill>
                  <a:srgbClr val="000000"/>
                </a:solidFill>
                <a:effectLst/>
                <a:latin typeface="+mj-lt"/>
              </a:rPr>
              <a:t> </a:t>
            </a:r>
            <a:r>
              <a:rPr lang="en-GB" sz="1400" b="0" i="0" dirty="0" err="1">
                <a:solidFill>
                  <a:srgbClr val="000000"/>
                </a:solidFill>
                <a:effectLst/>
                <a:latin typeface="+mj-lt"/>
              </a:rPr>
              <a:t>almacenar</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una </a:t>
            </a:r>
            <a:r>
              <a:rPr lang="en-GB" sz="1400" b="0" i="0" dirty="0" err="1">
                <a:solidFill>
                  <a:srgbClr val="000000"/>
                </a:solidFill>
                <a:effectLst/>
                <a:latin typeface="+mj-lt"/>
              </a:rPr>
              <a:t>carga</a:t>
            </a:r>
            <a:r>
              <a:rPr lang="en-GB" sz="1400" b="0" i="0" dirty="0">
                <a:solidFill>
                  <a:srgbClr val="000000"/>
                </a:solidFill>
                <a:effectLst/>
                <a:latin typeface="+mj-lt"/>
              </a:rPr>
              <a:t> </a:t>
            </a:r>
            <a:r>
              <a:rPr lang="en-GB" sz="1400" b="0" i="0" dirty="0" err="1">
                <a:solidFill>
                  <a:srgbClr val="000000"/>
                </a:solidFill>
                <a:effectLst/>
                <a:latin typeface="+mj-lt"/>
              </a:rPr>
              <a:t>medido</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mAh</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blue</a:t>
            </a:r>
            <a:r>
              <a:rPr lang="en-GB" sz="1400" b="0" i="0" dirty="0">
                <a:solidFill>
                  <a:srgbClr val="000000"/>
                </a:solidFill>
                <a:effectLst/>
                <a:latin typeface="+mj-lt"/>
              </a:rPr>
              <a:t>: Tiene Bluetooth o no.</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clock_speed</a:t>
            </a:r>
            <a:r>
              <a:rPr lang="en-GB" sz="1400" b="0" i="0" dirty="0">
                <a:solidFill>
                  <a:srgbClr val="000000"/>
                </a:solidFill>
                <a:effectLst/>
                <a:latin typeface="+mj-lt"/>
              </a:rPr>
              <a:t>: </a:t>
            </a:r>
            <a:r>
              <a:rPr lang="en-GB" sz="1400" b="0" i="0" dirty="0" err="1">
                <a:solidFill>
                  <a:srgbClr val="000000"/>
                </a:solidFill>
                <a:effectLst/>
                <a:latin typeface="+mj-lt"/>
              </a:rPr>
              <a:t>Velocidad</a:t>
            </a:r>
            <a:r>
              <a:rPr lang="en-GB" sz="1400" b="0" i="0" dirty="0">
                <a:solidFill>
                  <a:srgbClr val="000000"/>
                </a:solidFill>
                <a:effectLst/>
                <a:latin typeface="+mj-lt"/>
              </a:rPr>
              <a:t> a la que el </a:t>
            </a:r>
            <a:r>
              <a:rPr lang="en-GB" sz="1400" b="0" i="0" dirty="0" err="1">
                <a:solidFill>
                  <a:srgbClr val="000000"/>
                </a:solidFill>
                <a:effectLst/>
                <a:latin typeface="+mj-lt"/>
              </a:rPr>
              <a:t>microprocesador</a:t>
            </a:r>
            <a:r>
              <a:rPr lang="en-GB" sz="1400" b="0" i="0" dirty="0">
                <a:solidFill>
                  <a:srgbClr val="000000"/>
                </a:solidFill>
                <a:effectLst/>
                <a:latin typeface="+mj-lt"/>
              </a:rPr>
              <a:t> </a:t>
            </a:r>
            <a:r>
              <a:rPr lang="en-GB" sz="1400" b="0" i="0" dirty="0" err="1">
                <a:solidFill>
                  <a:srgbClr val="000000"/>
                </a:solidFill>
                <a:effectLst/>
                <a:latin typeface="+mj-lt"/>
              </a:rPr>
              <a:t>ejecuta</a:t>
            </a:r>
            <a:r>
              <a:rPr lang="en-GB" sz="1400" b="0" i="0" dirty="0">
                <a:solidFill>
                  <a:srgbClr val="000000"/>
                </a:solidFill>
                <a:effectLst/>
                <a:latin typeface="+mj-lt"/>
              </a:rPr>
              <a:t> las </a:t>
            </a:r>
            <a:r>
              <a:rPr lang="en-GB" sz="1400" b="0" i="0" dirty="0" err="1">
                <a:solidFill>
                  <a:srgbClr val="000000"/>
                </a:solidFill>
                <a:effectLst/>
                <a:latin typeface="+mj-lt"/>
              </a:rPr>
              <a:t>instrucciones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dual_sim</a:t>
            </a:r>
            <a:r>
              <a:rPr lang="en-GB" sz="1400" b="0" i="0" dirty="0">
                <a:solidFill>
                  <a:srgbClr val="000000"/>
                </a:solidFill>
                <a:effectLst/>
                <a:latin typeface="+mj-lt"/>
              </a:rPr>
              <a:t>: Tiene Dual SIM o no.</a:t>
            </a:r>
          </a:p>
          <a:p>
            <a:pPr algn="l">
              <a:buFont typeface="Arial" panose="020B0604020202020204" pitchFamily="34" charset="0"/>
              <a:buChar char="•"/>
            </a:pPr>
            <a:r>
              <a:rPr lang="en-GB" sz="1400" b="1" i="0" dirty="0">
                <a:solidFill>
                  <a:srgbClr val="000000"/>
                </a:solidFill>
                <a:effectLst/>
                <a:latin typeface="+mj-lt"/>
              </a:rPr>
              <a:t> fc</a:t>
            </a:r>
            <a:r>
              <a:rPr lang="en-GB" sz="1400" b="0" i="0" dirty="0">
                <a:solidFill>
                  <a:srgbClr val="000000"/>
                </a:solidFill>
                <a:effectLst/>
                <a:latin typeface="+mj-lt"/>
              </a:rPr>
              <a:t>: Mega pixels de la </a:t>
            </a:r>
            <a:r>
              <a:rPr lang="en-GB" sz="1400" b="0" i="0" dirty="0" err="1">
                <a:solidFill>
                  <a:srgbClr val="000000"/>
                </a:solidFill>
                <a:effectLst/>
                <a:latin typeface="+mj-lt"/>
              </a:rPr>
              <a:t>cámara</a:t>
            </a:r>
            <a:r>
              <a:rPr lang="en-GB" sz="1400" b="0" i="0" dirty="0">
                <a:solidFill>
                  <a:srgbClr val="000000"/>
                </a:solidFill>
                <a:effectLst/>
                <a:latin typeface="+mj-lt"/>
              </a:rPr>
              <a:t> frontal.</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four_g</a:t>
            </a:r>
            <a:r>
              <a:rPr lang="en-GB" sz="1400" b="0" i="0" dirty="0">
                <a:solidFill>
                  <a:srgbClr val="000000"/>
                </a:solidFill>
                <a:effectLst/>
                <a:latin typeface="+mj-lt"/>
              </a:rPr>
              <a:t>: Tiene 4G o no.</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int_memory</a:t>
            </a:r>
            <a:r>
              <a:rPr lang="en-GB" sz="1400" b="0" i="0" dirty="0">
                <a:solidFill>
                  <a:srgbClr val="000000"/>
                </a:solidFill>
                <a:effectLst/>
                <a:latin typeface="+mj-lt"/>
              </a:rPr>
              <a:t>: Memoria interna </a:t>
            </a:r>
            <a:r>
              <a:rPr lang="en-GB" sz="1400" b="0" i="0" dirty="0" err="1">
                <a:solidFill>
                  <a:srgbClr val="000000"/>
                </a:solidFill>
                <a:effectLst/>
                <a:latin typeface="+mj-lt"/>
              </a:rPr>
              <a:t>en</a:t>
            </a:r>
            <a:r>
              <a:rPr lang="en-GB" sz="1400" b="0" i="0" dirty="0">
                <a:solidFill>
                  <a:srgbClr val="000000"/>
                </a:solidFill>
                <a:effectLst/>
                <a:latin typeface="+mj-lt"/>
              </a:rPr>
              <a:t> Gigabytes.</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m_dep</a:t>
            </a:r>
            <a:r>
              <a:rPr lang="en-GB" sz="1400" b="0" i="0" dirty="0">
                <a:solidFill>
                  <a:srgbClr val="000000"/>
                </a:solidFill>
                <a:effectLst/>
                <a:latin typeface="+mj-lt"/>
              </a:rPr>
              <a:t>: </a:t>
            </a:r>
            <a:r>
              <a:rPr lang="en-GB" sz="1400" b="0" i="0" dirty="0" err="1">
                <a:solidFill>
                  <a:srgbClr val="000000"/>
                </a:solidFill>
                <a:effectLst/>
                <a:latin typeface="+mj-lt"/>
              </a:rPr>
              <a:t>Profundidad</a:t>
            </a:r>
            <a:r>
              <a:rPr lang="en-GB" sz="1400" b="0" i="0" dirty="0">
                <a:solidFill>
                  <a:srgbClr val="000000"/>
                </a:solidFill>
                <a:effectLst/>
                <a:latin typeface="+mj-lt"/>
              </a:rPr>
              <a:t>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mobile_wt</a:t>
            </a:r>
            <a:r>
              <a:rPr lang="en-GB" sz="1400" b="0" i="0" dirty="0">
                <a:solidFill>
                  <a:srgbClr val="000000"/>
                </a:solidFill>
                <a:effectLst/>
                <a:latin typeface="+mj-lt"/>
              </a:rPr>
              <a:t>: Peso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gramos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n_cores</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a:t>
            </a:r>
            <a:r>
              <a:rPr lang="en-GB" sz="1400" b="0" i="0" dirty="0" err="1">
                <a:solidFill>
                  <a:srgbClr val="000000"/>
                </a:solidFill>
                <a:effectLst/>
                <a:latin typeface="+mj-lt"/>
              </a:rPr>
              <a:t>núcleos</a:t>
            </a:r>
            <a:r>
              <a:rPr lang="en-GB" sz="1400" b="0" i="0" dirty="0">
                <a:solidFill>
                  <a:srgbClr val="000000"/>
                </a:solidFill>
                <a:effectLst/>
                <a:latin typeface="+mj-lt"/>
              </a:rPr>
              <a:t> del </a:t>
            </a:r>
            <a:r>
              <a:rPr lang="en-GB" sz="1400" b="0" i="0" dirty="0" err="1">
                <a:solidFill>
                  <a:srgbClr val="000000"/>
                </a:solidFill>
                <a:effectLst/>
                <a:latin typeface="+mj-lt"/>
              </a:rPr>
              <a:t>procesador</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pc</a:t>
            </a:r>
            <a:r>
              <a:rPr lang="en-GB" sz="1400" b="0" i="0" dirty="0">
                <a:solidFill>
                  <a:srgbClr val="000000"/>
                </a:solidFill>
                <a:effectLst/>
                <a:latin typeface="+mj-lt"/>
              </a:rPr>
              <a:t>: Mega pixels de la </a:t>
            </a:r>
            <a:r>
              <a:rPr lang="en-GB" sz="1400" b="0" i="0" dirty="0" err="1">
                <a:solidFill>
                  <a:srgbClr val="000000"/>
                </a:solidFill>
                <a:effectLst/>
                <a:latin typeface="+mj-lt"/>
              </a:rPr>
              <a:t>cámara</a:t>
            </a:r>
            <a:r>
              <a:rPr lang="en-GB" sz="1400" b="0" i="0" dirty="0">
                <a:solidFill>
                  <a:srgbClr val="000000"/>
                </a:solidFill>
                <a:effectLst/>
                <a:latin typeface="+mj-lt"/>
              </a:rPr>
              <a:t> principal.</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px_height</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pixels de </a:t>
            </a:r>
            <a:r>
              <a:rPr lang="en-GB" sz="1400" b="0" i="0" dirty="0" err="1">
                <a:solidFill>
                  <a:srgbClr val="000000"/>
                </a:solidFill>
                <a:effectLst/>
                <a:latin typeface="+mj-lt"/>
              </a:rPr>
              <a:t>resolución</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altura</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px_width</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pixels de </a:t>
            </a:r>
            <a:r>
              <a:rPr lang="en-GB" sz="1400" b="0" i="0" dirty="0" err="1">
                <a:solidFill>
                  <a:srgbClr val="000000"/>
                </a:solidFill>
                <a:effectLst/>
                <a:latin typeface="+mj-lt"/>
              </a:rPr>
              <a:t>resolución</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anchura</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ram</a:t>
            </a:r>
            <a:r>
              <a:rPr lang="en-GB" sz="1400" b="0" i="0" dirty="0">
                <a:solidFill>
                  <a:srgbClr val="000000"/>
                </a:solidFill>
                <a:effectLst/>
                <a:latin typeface="+mj-lt"/>
              </a:rPr>
              <a:t>: Random Access Memory </a:t>
            </a:r>
            <a:r>
              <a:rPr lang="en-GB" sz="1400" b="0" i="0" dirty="0" err="1">
                <a:solidFill>
                  <a:srgbClr val="000000"/>
                </a:solidFill>
                <a:effectLst/>
                <a:latin typeface="+mj-lt"/>
              </a:rPr>
              <a:t>en</a:t>
            </a:r>
            <a:r>
              <a:rPr lang="en-GB" sz="1400" b="0" i="0" dirty="0">
                <a:solidFill>
                  <a:srgbClr val="000000"/>
                </a:solidFill>
                <a:effectLst/>
                <a:latin typeface="+mj-lt"/>
              </a:rPr>
              <a:t> Mega Bytes.</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sc_h</a:t>
            </a:r>
            <a:r>
              <a:rPr lang="en-GB" sz="1400" b="0" i="0" dirty="0">
                <a:solidFill>
                  <a:srgbClr val="000000"/>
                </a:solidFill>
                <a:effectLst/>
                <a:latin typeface="+mj-lt"/>
              </a:rPr>
              <a:t>: Altura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sc_w</a:t>
            </a:r>
            <a:r>
              <a:rPr lang="en-GB" sz="1400" b="0" i="0" dirty="0">
                <a:solidFill>
                  <a:srgbClr val="000000"/>
                </a:solidFill>
                <a:effectLst/>
                <a:latin typeface="+mj-lt"/>
              </a:rPr>
              <a:t>: </a:t>
            </a:r>
            <a:r>
              <a:rPr lang="en-GB" sz="1400" b="0" i="0" dirty="0" err="1">
                <a:solidFill>
                  <a:srgbClr val="000000"/>
                </a:solidFill>
                <a:effectLst/>
                <a:latin typeface="+mj-lt"/>
              </a:rPr>
              <a:t>Anchura</a:t>
            </a:r>
            <a:r>
              <a:rPr lang="en-GB" sz="1400" b="0" i="0" dirty="0">
                <a:solidFill>
                  <a:srgbClr val="000000"/>
                </a:solidFill>
                <a:effectLst/>
                <a:latin typeface="+mj-lt"/>
              </a:rPr>
              <a:t>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talk_time</a:t>
            </a:r>
            <a:r>
              <a:rPr lang="en-GB" sz="1400" b="0" i="0" dirty="0">
                <a:solidFill>
                  <a:srgbClr val="000000"/>
                </a:solidFill>
                <a:effectLst/>
                <a:latin typeface="+mj-lt"/>
              </a:rPr>
              <a:t>: </a:t>
            </a:r>
            <a:r>
              <a:rPr lang="en-GB" sz="1400" b="0" i="0" dirty="0" err="1">
                <a:solidFill>
                  <a:srgbClr val="000000"/>
                </a:solidFill>
                <a:effectLst/>
                <a:latin typeface="+mj-lt"/>
              </a:rPr>
              <a:t>Máximo</a:t>
            </a:r>
            <a:r>
              <a:rPr lang="en-GB" sz="1400" b="0" i="0" dirty="0">
                <a:solidFill>
                  <a:srgbClr val="000000"/>
                </a:solidFill>
                <a:effectLst/>
                <a:latin typeface="+mj-lt"/>
              </a:rPr>
              <a:t> </a:t>
            </a:r>
            <a:r>
              <a:rPr lang="en-GB" sz="1400" b="0" i="0" dirty="0" err="1">
                <a:solidFill>
                  <a:srgbClr val="000000"/>
                </a:solidFill>
                <a:effectLst/>
                <a:latin typeface="+mj-lt"/>
              </a:rPr>
              <a:t>tiempo</a:t>
            </a:r>
            <a:r>
              <a:rPr lang="en-GB" sz="1400" b="0" i="0" dirty="0">
                <a:solidFill>
                  <a:srgbClr val="000000"/>
                </a:solidFill>
                <a:effectLst/>
                <a:latin typeface="+mj-lt"/>
              </a:rPr>
              <a:t> de </a:t>
            </a:r>
            <a:r>
              <a:rPr lang="en-GB" sz="1400" b="0" i="0" dirty="0" err="1">
                <a:solidFill>
                  <a:srgbClr val="000000"/>
                </a:solidFill>
                <a:effectLst/>
                <a:latin typeface="+mj-lt"/>
              </a:rPr>
              <a:t>conversación</a:t>
            </a:r>
            <a:r>
              <a:rPr lang="en-GB" sz="1400" b="0" i="0" dirty="0">
                <a:solidFill>
                  <a:srgbClr val="000000"/>
                </a:solidFill>
                <a:effectLst/>
                <a:latin typeface="+mj-lt"/>
              </a:rPr>
              <a:t> con una </a:t>
            </a:r>
            <a:r>
              <a:rPr lang="en-GB" sz="1400" b="0" i="0" dirty="0" err="1">
                <a:solidFill>
                  <a:srgbClr val="000000"/>
                </a:solidFill>
                <a:effectLst/>
                <a:latin typeface="+mj-lt"/>
              </a:rPr>
              <a:t>caga</a:t>
            </a:r>
            <a:r>
              <a:rPr lang="en-GB" sz="1400" b="0" i="0" dirty="0">
                <a:solidFill>
                  <a:srgbClr val="000000"/>
                </a:solidFill>
                <a:effectLst/>
                <a:latin typeface="+mj-lt"/>
              </a:rPr>
              <a:t> de </a:t>
            </a:r>
            <a:r>
              <a:rPr lang="en-GB" sz="1400" b="0" i="0" dirty="0" err="1">
                <a:solidFill>
                  <a:srgbClr val="000000"/>
                </a:solidFill>
                <a:effectLst/>
                <a:latin typeface="+mj-lt"/>
              </a:rPr>
              <a:t>batería</a:t>
            </a:r>
            <a:r>
              <a:rPr lang="en-GB" sz="1400" b="0" i="0" dirty="0">
                <a:solidFill>
                  <a:srgbClr val="000000"/>
                </a:solidFill>
                <a:effectLst/>
                <a:latin typeface="+mj-lt"/>
              </a:rPr>
              <a:t>.</a:t>
            </a:r>
          </a:p>
          <a:p>
            <a:pPr algn="l">
              <a:buFont typeface="Arial" panose="020B0604020202020204" pitchFamily="34" charset="0"/>
              <a:buChar char="•"/>
            </a:pPr>
            <a:r>
              <a:rPr lang="en-GB" sz="1400" b="1" i="0" dirty="0" err="1">
                <a:solidFill>
                  <a:srgbClr val="000000"/>
                </a:solidFill>
                <a:effectLst/>
                <a:latin typeface="+mj-lt"/>
              </a:rPr>
              <a:t>three_g</a:t>
            </a:r>
            <a:r>
              <a:rPr lang="en-GB" sz="1400" b="0" i="0" dirty="0">
                <a:solidFill>
                  <a:srgbClr val="000000"/>
                </a:solidFill>
                <a:effectLst/>
                <a:latin typeface="+mj-lt"/>
              </a:rPr>
              <a:t>: Tiene 3G o no.</a:t>
            </a:r>
          </a:p>
          <a:p>
            <a:pPr algn="l">
              <a:buFont typeface="Arial" panose="020B0604020202020204" pitchFamily="34" charset="0"/>
              <a:buChar char="•"/>
            </a:pPr>
            <a:r>
              <a:rPr lang="en-GB" sz="1400" b="1" i="0" dirty="0" err="1">
                <a:solidFill>
                  <a:srgbClr val="000000"/>
                </a:solidFill>
                <a:effectLst/>
                <a:latin typeface="+mj-lt"/>
              </a:rPr>
              <a:t>touch_screen</a:t>
            </a:r>
            <a:r>
              <a:rPr lang="en-GB" sz="1400" b="0" i="0" dirty="0">
                <a:solidFill>
                  <a:srgbClr val="000000"/>
                </a:solidFill>
                <a:effectLst/>
                <a:latin typeface="+mj-lt"/>
              </a:rPr>
              <a:t>: Tiene </a:t>
            </a:r>
            <a:r>
              <a:rPr lang="en-GB" sz="1400" b="0" i="0" dirty="0" err="1">
                <a:solidFill>
                  <a:srgbClr val="000000"/>
                </a:solidFill>
                <a:effectLst/>
                <a:latin typeface="+mj-lt"/>
              </a:rPr>
              <a:t>pantalla</a:t>
            </a:r>
            <a:r>
              <a:rPr lang="en-GB" sz="1400" b="0" i="0" dirty="0">
                <a:solidFill>
                  <a:srgbClr val="000000"/>
                </a:solidFill>
                <a:effectLst/>
                <a:latin typeface="+mj-lt"/>
              </a:rPr>
              <a:t> </a:t>
            </a:r>
            <a:r>
              <a:rPr lang="en-GB" sz="1400" b="0" i="0" dirty="0" err="1">
                <a:solidFill>
                  <a:srgbClr val="000000"/>
                </a:solidFill>
                <a:effectLst/>
                <a:latin typeface="+mj-lt"/>
              </a:rPr>
              <a:t>táctil</a:t>
            </a:r>
            <a:r>
              <a:rPr lang="en-GB" sz="1400" b="0" i="0" dirty="0">
                <a:solidFill>
                  <a:srgbClr val="000000"/>
                </a:solidFill>
                <a:effectLst/>
                <a:latin typeface="+mj-lt"/>
              </a:rPr>
              <a:t> o no.</a:t>
            </a:r>
          </a:p>
          <a:p>
            <a:pPr algn="l">
              <a:buFont typeface="Arial" panose="020B0604020202020204" pitchFamily="34" charset="0"/>
              <a:buChar char="•"/>
            </a:pPr>
            <a:r>
              <a:rPr lang="en-GB" sz="1400" b="1" i="0" dirty="0" err="1">
                <a:solidFill>
                  <a:srgbClr val="000000"/>
                </a:solidFill>
                <a:effectLst/>
                <a:latin typeface="+mj-lt"/>
              </a:rPr>
              <a:t>wifi</a:t>
            </a:r>
            <a:r>
              <a:rPr lang="en-GB" sz="1400" b="0" i="0" dirty="0">
                <a:solidFill>
                  <a:srgbClr val="000000"/>
                </a:solidFill>
                <a:effectLst/>
                <a:latin typeface="+mj-lt"/>
              </a:rPr>
              <a:t>: Tiene </a:t>
            </a:r>
            <a:r>
              <a:rPr lang="en-GB" sz="1400" b="0" i="0" dirty="0" err="1">
                <a:solidFill>
                  <a:srgbClr val="000000"/>
                </a:solidFill>
                <a:effectLst/>
                <a:latin typeface="+mj-lt"/>
              </a:rPr>
              <a:t>wifi</a:t>
            </a:r>
            <a:r>
              <a:rPr lang="en-GB" sz="1400" b="0" i="0" dirty="0">
                <a:solidFill>
                  <a:srgbClr val="000000"/>
                </a:solidFill>
                <a:effectLst/>
                <a:latin typeface="+mj-lt"/>
              </a:rPr>
              <a:t> o no.</a:t>
            </a:r>
          </a:p>
          <a:p>
            <a:pPr algn="l">
              <a:buFont typeface="Arial" panose="020B0604020202020204" pitchFamily="34" charset="0"/>
              <a:buChar char="•"/>
            </a:pPr>
            <a:r>
              <a:rPr lang="en-GB" sz="1400" b="1" i="0" dirty="0" err="1">
                <a:solidFill>
                  <a:srgbClr val="000000"/>
                </a:solidFill>
                <a:effectLst/>
                <a:latin typeface="+mj-lt"/>
              </a:rPr>
              <a:t>price_range</a:t>
            </a:r>
            <a:r>
              <a:rPr lang="en-GB" sz="1400" b="0" i="0" dirty="0">
                <a:solidFill>
                  <a:srgbClr val="000000"/>
                </a:solidFill>
                <a:effectLst/>
                <a:latin typeface="+mj-lt"/>
              </a:rPr>
              <a:t>: Variable a </a:t>
            </a:r>
            <a:r>
              <a:rPr lang="en-GB" sz="1400" b="0" i="0" dirty="0" err="1">
                <a:solidFill>
                  <a:srgbClr val="000000"/>
                </a:solidFill>
                <a:effectLst/>
                <a:latin typeface="+mj-lt"/>
              </a:rPr>
              <a:t>predecir</a:t>
            </a:r>
            <a:r>
              <a:rPr lang="en-GB" sz="1400" b="0" i="0" dirty="0">
                <a:solidFill>
                  <a:srgbClr val="000000"/>
                </a:solidFill>
                <a:effectLst/>
                <a:latin typeface="+mj-lt"/>
              </a:rPr>
              <a:t> con </a:t>
            </a:r>
            <a:r>
              <a:rPr lang="en-GB" sz="1400" b="0" i="0" dirty="0" err="1">
                <a:solidFill>
                  <a:srgbClr val="000000"/>
                </a:solidFill>
                <a:effectLst/>
                <a:latin typeface="+mj-lt"/>
              </a:rPr>
              <a:t>valor</a:t>
            </a:r>
            <a:r>
              <a:rPr lang="en-GB" sz="1400" b="0" i="0" dirty="0">
                <a:solidFill>
                  <a:srgbClr val="000000"/>
                </a:solidFill>
                <a:effectLst/>
                <a:latin typeface="+mj-lt"/>
              </a:rPr>
              <a:t> of 0 (bajo </a:t>
            </a:r>
            <a:r>
              <a:rPr lang="en-GB" sz="1400" b="0" i="0" dirty="0" err="1">
                <a:solidFill>
                  <a:srgbClr val="000000"/>
                </a:solidFill>
                <a:effectLst/>
                <a:latin typeface="+mj-lt"/>
              </a:rPr>
              <a:t>coste</a:t>
            </a:r>
            <a:r>
              <a:rPr lang="en-GB" sz="1400" b="0" i="0" dirty="0">
                <a:solidFill>
                  <a:srgbClr val="000000"/>
                </a:solidFill>
                <a:effectLst/>
                <a:latin typeface="+mj-lt"/>
              </a:rPr>
              <a:t>), 1 (</a:t>
            </a:r>
            <a:r>
              <a:rPr lang="en-GB" sz="1400" b="0" i="0" dirty="0" err="1">
                <a:solidFill>
                  <a:srgbClr val="000000"/>
                </a:solidFill>
                <a:effectLst/>
                <a:latin typeface="+mj-lt"/>
              </a:rPr>
              <a:t>coste</a:t>
            </a:r>
            <a:r>
              <a:rPr lang="en-GB" sz="1400" b="0" i="0" dirty="0">
                <a:solidFill>
                  <a:srgbClr val="000000"/>
                </a:solidFill>
                <a:effectLst/>
                <a:latin typeface="+mj-lt"/>
              </a:rPr>
              <a:t> medio), 2 (</a:t>
            </a:r>
            <a:r>
              <a:rPr lang="en-GB" sz="1400" b="0" i="0" dirty="0" err="1">
                <a:solidFill>
                  <a:srgbClr val="000000"/>
                </a:solidFill>
                <a:effectLst/>
                <a:latin typeface="+mj-lt"/>
              </a:rPr>
              <a:t>coste</a:t>
            </a:r>
            <a:r>
              <a:rPr lang="en-GB" sz="1400" b="0" i="0" dirty="0">
                <a:solidFill>
                  <a:srgbClr val="000000"/>
                </a:solidFill>
                <a:effectLst/>
                <a:latin typeface="+mj-lt"/>
              </a:rPr>
              <a:t> alto) y 3 (</a:t>
            </a:r>
            <a:r>
              <a:rPr lang="en-GB" sz="1400" b="0" i="0" dirty="0" err="1">
                <a:solidFill>
                  <a:srgbClr val="000000"/>
                </a:solidFill>
                <a:effectLst/>
                <a:latin typeface="+mj-lt"/>
              </a:rPr>
              <a:t>coste</a:t>
            </a:r>
            <a:r>
              <a:rPr lang="en-GB" sz="1400" b="0" i="0" dirty="0">
                <a:solidFill>
                  <a:srgbClr val="000000"/>
                </a:solidFill>
                <a:effectLst/>
                <a:latin typeface="+mj-lt"/>
              </a:rPr>
              <a:t> </a:t>
            </a:r>
            <a:r>
              <a:rPr lang="en-GB" sz="1400" b="0" i="0" dirty="0" err="1">
                <a:solidFill>
                  <a:srgbClr val="000000"/>
                </a:solidFill>
                <a:effectLst/>
                <a:latin typeface="+mj-lt"/>
              </a:rPr>
              <a:t>muy</a:t>
            </a:r>
            <a:r>
              <a:rPr lang="en-GB" sz="1400" b="0" i="0" dirty="0">
                <a:solidFill>
                  <a:srgbClr val="000000"/>
                </a:solidFill>
                <a:effectLst/>
                <a:latin typeface="+mj-lt"/>
              </a:rPr>
              <a:t> alto).</a:t>
            </a:r>
          </a:p>
          <a:p>
            <a:pPr algn="l"/>
            <a:endParaRPr lang="es-ES" sz="1400" b="0" i="0" dirty="0">
              <a:solidFill>
                <a:srgbClr val="000000"/>
              </a:solidFill>
              <a:effectLst/>
              <a:latin typeface="+mj-lt"/>
            </a:endParaRPr>
          </a:p>
          <a:p>
            <a:endParaRPr lang="en-GB" dirty="0"/>
          </a:p>
        </p:txBody>
      </p:sp>
    </p:spTree>
    <p:extLst>
      <p:ext uri="{BB962C8B-B14F-4D97-AF65-F5344CB8AC3E}">
        <p14:creationId xmlns:p14="http://schemas.microsoft.com/office/powerpoint/2010/main" val="162489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pic>
        <p:nvPicPr>
          <p:cNvPr id="5" name="Imagen 4">
            <a:extLst>
              <a:ext uri="{FF2B5EF4-FFF2-40B4-BE49-F238E27FC236}">
                <a16:creationId xmlns:a16="http://schemas.microsoft.com/office/drawing/2014/main" id="{C209F095-8DA2-4CEB-ACF7-C772110E395F}"/>
              </a:ext>
            </a:extLst>
          </p:cNvPr>
          <p:cNvPicPr>
            <a:picLocks noChangeAspect="1"/>
          </p:cNvPicPr>
          <p:nvPr/>
        </p:nvPicPr>
        <p:blipFill>
          <a:blip r:embed="rId3"/>
          <a:stretch>
            <a:fillRect/>
          </a:stretch>
        </p:blipFill>
        <p:spPr>
          <a:xfrm>
            <a:off x="6096000" y="1196752"/>
            <a:ext cx="5667326" cy="5517232"/>
          </a:xfrm>
          <a:prstGeom prst="rect">
            <a:avLst/>
          </a:prstGeom>
        </p:spPr>
      </p:pic>
    </p:spTree>
    <p:extLst>
      <p:ext uri="{BB962C8B-B14F-4D97-AF65-F5344CB8AC3E}">
        <p14:creationId xmlns:p14="http://schemas.microsoft.com/office/powerpoint/2010/main" val="51120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168008" y="1484784"/>
            <a:ext cx="5760640" cy="4524315"/>
          </a:xfrm>
          <a:prstGeom prst="rect">
            <a:avLst/>
          </a:prstGeom>
          <a:noFill/>
        </p:spPr>
        <p:txBody>
          <a:bodyPr wrap="square" rtlCol="0">
            <a:spAutoFit/>
          </a:bodyPr>
          <a:lstStyle/>
          <a:p>
            <a:pPr algn="l"/>
            <a:r>
              <a:rPr lang="es-ES" b="0" i="0" dirty="0">
                <a:solidFill>
                  <a:srgbClr val="000000"/>
                </a:solidFill>
                <a:effectLst/>
                <a:latin typeface="+mj-lt"/>
              </a:rPr>
              <a:t>En esta práctica vamos a cubrir los siguientes puntos:</a:t>
            </a:r>
          </a:p>
          <a:p>
            <a:pPr algn="l">
              <a:buFont typeface="Arial" panose="020B0604020202020204" pitchFamily="34" charset="0"/>
              <a:buChar char="•"/>
            </a:pPr>
            <a:r>
              <a:rPr lang="es-ES" b="0" i="0" dirty="0">
                <a:solidFill>
                  <a:srgbClr val="000000"/>
                </a:solidFill>
                <a:effectLst/>
                <a:latin typeface="+mj-lt"/>
              </a:rPr>
              <a:t> Caso de Uso</a:t>
            </a:r>
          </a:p>
          <a:p>
            <a:pPr algn="l">
              <a:buFont typeface="Arial" panose="020B0604020202020204" pitchFamily="34" charset="0"/>
              <a:buChar char="•"/>
            </a:pPr>
            <a:r>
              <a:rPr lang="es-ES" b="0" i="0" dirty="0">
                <a:solidFill>
                  <a:srgbClr val="000000"/>
                </a:solidFill>
                <a:effectLst/>
                <a:latin typeface="+mj-lt"/>
              </a:rPr>
              <a:t> Reducción de la Dimensionalidad</a:t>
            </a:r>
          </a:p>
          <a:p>
            <a:pPr marL="742950" lvl="1" indent="-285750" algn="l">
              <a:buFont typeface="Arial" panose="020B0604020202020204" pitchFamily="34" charset="0"/>
              <a:buChar char="•"/>
            </a:pPr>
            <a:r>
              <a:rPr lang="es-ES" b="0" i="0" dirty="0">
                <a:solidFill>
                  <a:srgbClr val="000000"/>
                </a:solidFill>
                <a:effectLst/>
                <a:latin typeface="+mj-lt"/>
              </a:rPr>
              <a:t>Aplicación de PCA para reducción del número de variables</a:t>
            </a:r>
          </a:p>
          <a:p>
            <a:pPr marL="742950" lvl="1" indent="-285750" algn="l">
              <a:buFont typeface="Arial" panose="020B0604020202020204" pitchFamily="34" charset="0"/>
              <a:buChar char="•"/>
            </a:pPr>
            <a:r>
              <a:rPr lang="es-ES" b="0" i="0" dirty="0">
                <a:solidFill>
                  <a:srgbClr val="000000"/>
                </a:solidFill>
                <a:effectLst/>
                <a:latin typeface="+mj-lt"/>
              </a:rPr>
              <a:t>Interpretación de Resultados de PCA</a:t>
            </a:r>
          </a:p>
          <a:p>
            <a:pPr algn="l">
              <a:buFont typeface="Arial" panose="020B0604020202020204" pitchFamily="34" charset="0"/>
              <a:buChar char="•"/>
            </a:pPr>
            <a:r>
              <a:rPr lang="es-ES" b="0" i="0" dirty="0">
                <a:solidFill>
                  <a:srgbClr val="000000"/>
                </a:solidFill>
                <a:effectLst/>
                <a:latin typeface="+mj-lt"/>
              </a:rPr>
              <a:t> Algoritmos de </a:t>
            </a:r>
            <a:r>
              <a:rPr lang="es-ES" b="0" i="0" dirty="0" err="1">
                <a:solidFill>
                  <a:srgbClr val="000000"/>
                </a:solidFill>
                <a:effectLst/>
                <a:latin typeface="+mj-lt"/>
              </a:rPr>
              <a:t>Clustering</a:t>
            </a:r>
            <a:endParaRPr lang="es-ES" b="0" i="0" dirty="0">
              <a:solidFill>
                <a:srgbClr val="000000"/>
              </a:solidFill>
              <a:effectLst/>
              <a:latin typeface="+mj-lt"/>
            </a:endParaRPr>
          </a:p>
          <a:p>
            <a:pPr marL="742950" lvl="1" indent="-285750" algn="l">
              <a:buFont typeface="Arial" panose="020B0604020202020204" pitchFamily="34" charset="0"/>
              <a:buChar char="•"/>
            </a:pPr>
            <a:r>
              <a:rPr lang="es-ES" b="0" i="0" dirty="0">
                <a:solidFill>
                  <a:srgbClr val="000000"/>
                </a:solidFill>
                <a:effectLst/>
                <a:latin typeface="+mj-lt"/>
              </a:rPr>
              <a:t>Algoritmos Jerárquicos e interpretación de resultados</a:t>
            </a:r>
          </a:p>
          <a:p>
            <a:pPr marL="742950" lvl="1" indent="-285750" algn="l">
              <a:buFont typeface="Arial" panose="020B0604020202020204" pitchFamily="34" charset="0"/>
              <a:buChar char="•"/>
            </a:pPr>
            <a:r>
              <a:rPr lang="es-ES" b="0" i="0" dirty="0">
                <a:solidFill>
                  <a:srgbClr val="000000"/>
                </a:solidFill>
                <a:effectLst/>
                <a:latin typeface="+mj-lt"/>
              </a:rPr>
              <a:t>K-Means e interpretación de resultados</a:t>
            </a:r>
          </a:p>
          <a:p>
            <a:pPr algn="l">
              <a:buFont typeface="Arial" panose="020B0604020202020204" pitchFamily="34" charset="0"/>
              <a:buChar char="•"/>
            </a:pPr>
            <a:r>
              <a:rPr lang="es-ES" b="0" i="0" dirty="0">
                <a:solidFill>
                  <a:srgbClr val="000000"/>
                </a:solidFill>
                <a:effectLst/>
                <a:latin typeface="+mj-lt"/>
              </a:rPr>
              <a:t> Métricas</a:t>
            </a:r>
          </a:p>
          <a:p>
            <a:pPr marL="742950" lvl="1" indent="-285750" algn="l">
              <a:buFont typeface="Arial" panose="020B0604020202020204" pitchFamily="34" charset="0"/>
              <a:buChar char="•"/>
            </a:pPr>
            <a:r>
              <a:rPr lang="es-ES" b="0" i="0" dirty="0">
                <a:solidFill>
                  <a:srgbClr val="000000"/>
                </a:solidFill>
                <a:effectLst/>
                <a:latin typeface="+mj-lt"/>
              </a:rPr>
              <a:t>Cálculo de índices externos</a:t>
            </a:r>
          </a:p>
          <a:p>
            <a:pPr marL="742950" lvl="1" indent="-285750" algn="l">
              <a:buFont typeface="Arial" panose="020B0604020202020204" pitchFamily="34" charset="0"/>
              <a:buChar char="•"/>
            </a:pPr>
            <a:r>
              <a:rPr lang="es-ES" b="0" i="0" dirty="0">
                <a:solidFill>
                  <a:srgbClr val="000000"/>
                </a:solidFill>
                <a:effectLst/>
                <a:latin typeface="+mj-lt"/>
              </a:rPr>
              <a:t>Uso de métricas para determinar parámetros de modelo</a:t>
            </a:r>
          </a:p>
          <a:p>
            <a:pPr algn="l"/>
            <a:endParaRPr lang="es-ES" b="0" i="0" dirty="0">
              <a:solidFill>
                <a:srgbClr val="000000"/>
              </a:solidFill>
              <a:effectLst/>
              <a:latin typeface="+mj-lt"/>
            </a:endParaRPr>
          </a:p>
          <a:p>
            <a:endParaRPr lang="en-GB" dirty="0"/>
          </a:p>
        </p:txBody>
      </p:sp>
    </p:spTree>
    <p:extLst>
      <p:ext uri="{BB962C8B-B14F-4D97-AF65-F5344CB8AC3E}">
        <p14:creationId xmlns:p14="http://schemas.microsoft.com/office/powerpoint/2010/main" val="160589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24556"/>
      </p:ext>
    </p:extLst>
  </p:cSld>
  <p:clrMapOvr>
    <a:masterClrMapping/>
  </p:clrMapOvr>
</p:sld>
</file>

<file path=ppt/theme/theme1.xml><?xml version="1.0" encoding="utf-8"?>
<a:theme xmlns:a="http://schemas.openxmlformats.org/drawingml/2006/main" name="ceste16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ste169" id="{2E8DECC3-736C-4C69-BA44-0C2CF3C184E3}" vid="{15CCC338-40CB-4DF3-A0AE-864EA5B31BC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15AF01442289B43A17DD00C3D9AB248" ma:contentTypeVersion="9" ma:contentTypeDescription="Crear nuevo documento." ma:contentTypeScope="" ma:versionID="c7cdd66adc378c7338e890a92fb458fe">
  <xsd:schema xmlns:xsd="http://www.w3.org/2001/XMLSchema" xmlns:xs="http://www.w3.org/2001/XMLSchema" xmlns:p="http://schemas.microsoft.com/office/2006/metadata/properties" xmlns:ns2="0179a2fd-b91e-4569-859e-3aec6d940a8a" xmlns:ns3="5b48cb5d-d504-4c08-a3e0-e1c5d55e2309" targetNamespace="http://schemas.microsoft.com/office/2006/metadata/properties" ma:root="true" ma:fieldsID="18ded60144204325f2cf272220efea3a" ns2:_="" ns3:_="">
    <xsd:import namespace="0179a2fd-b91e-4569-859e-3aec6d940a8a"/>
    <xsd:import namespace="5b48cb5d-d504-4c08-a3e0-e1c5d55e23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79a2fd-b91e-4569-859e-3aec6d940a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48cb5d-d504-4c08-a3e0-e1c5d55e2309"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F8E2C4-5F31-44FC-88E8-79FB6F8E64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79a2fd-b91e-4569-859e-3aec6d940a8a"/>
    <ds:schemaRef ds:uri="5b48cb5d-d504-4c08-a3e0-e1c5d55e2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3487AC-BFC0-49B9-AAFD-45D05B5ABFAD}">
  <ds:schemaRefs>
    <ds:schemaRef ds:uri="http://schemas.microsoft.com/sharepoint/v3/contenttype/forms"/>
  </ds:schemaRefs>
</ds:datastoreItem>
</file>

<file path=customXml/itemProps3.xml><?xml version="1.0" encoding="utf-8"?>
<ds:datastoreItem xmlns:ds="http://schemas.openxmlformats.org/officeDocument/2006/customXml" ds:itemID="{286B5A07-7683-43F7-A8C6-5294207F9F5C}">
  <ds:schemaRefs>
    <ds:schemaRef ds:uri="http://purl.org/dc/terms/"/>
    <ds:schemaRef ds:uri="http://purl.org/dc/elements/1.1/"/>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infopath/2007/PartnerControls"/>
    <ds:schemaRef ds:uri="36029ca3-ce84-4f70-a19d-e0d1a5e3ade0"/>
    <ds:schemaRef ds:uri="62bbc1b2-71a9-4b8e-aff9-6d317224fb2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6628</TotalTime>
  <Words>8626</Words>
  <Application>Microsoft Office PowerPoint</Application>
  <PresentationFormat>Panorámica</PresentationFormat>
  <Paragraphs>512</Paragraphs>
  <Slides>47</Slides>
  <Notes>32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Cambria Math</vt:lpstr>
      <vt:lpstr>Courier New</vt:lpstr>
      <vt:lpstr>MS Reference Sans Serif</vt:lpstr>
      <vt:lpstr>UbuntuMono-Bold</vt:lpstr>
      <vt:lpstr>UbuntuMono-Regular</vt:lpstr>
      <vt:lpstr>Wingdings</vt:lpstr>
      <vt:lpstr>ceste169</vt:lpstr>
      <vt:lpstr>Machine Learning Aprendizaje no supervisado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dc:creator>
  <cp:lastModifiedBy>Alberto Becerra Tomé</cp:lastModifiedBy>
  <cp:revision>113</cp:revision>
  <dcterms:created xsi:type="dcterms:W3CDTF">2016-06-23T11:30:25Z</dcterms:created>
  <dcterms:modified xsi:type="dcterms:W3CDTF">2023-05-15T16:50:59Z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0x010100815AF01442289B43A17DD00C3D9AB248</vt:lpwstr>
  </property>
</Properties>
</file>